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  <p:sldMasterId id="2147483663" r:id="rId2"/>
  </p:sldMasterIdLst>
  <p:notesMasterIdLst>
    <p:notesMasterId r:id="rId38"/>
  </p:notesMasterIdLst>
  <p:sldIdLst>
    <p:sldId id="256" r:id="rId3"/>
    <p:sldId id="279" r:id="rId4"/>
    <p:sldId id="258" r:id="rId5"/>
    <p:sldId id="259" r:id="rId6"/>
    <p:sldId id="278" r:id="rId7"/>
    <p:sldId id="275" r:id="rId8"/>
    <p:sldId id="276" r:id="rId9"/>
    <p:sldId id="277" r:id="rId10"/>
    <p:sldId id="293" r:id="rId11"/>
    <p:sldId id="280" r:id="rId12"/>
    <p:sldId id="282" r:id="rId13"/>
    <p:sldId id="284" r:id="rId14"/>
    <p:sldId id="283" r:id="rId15"/>
    <p:sldId id="292" r:id="rId16"/>
    <p:sldId id="285" r:id="rId17"/>
    <p:sldId id="286" r:id="rId18"/>
    <p:sldId id="287" r:id="rId19"/>
    <p:sldId id="288" r:id="rId20"/>
    <p:sldId id="290" r:id="rId21"/>
    <p:sldId id="291" r:id="rId22"/>
    <p:sldId id="289" r:id="rId23"/>
    <p:sldId id="281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4" r:id="rId37"/>
  </p:sldIdLst>
  <p:sldSz cx="9144000" cy="5143500" type="screen16x9"/>
  <p:notesSz cx="6858000" cy="9144000"/>
  <p:embeddedFontLst>
    <p:embeddedFont>
      <p:font typeface="Arvo" panose="020B0604020202020204" charset="0"/>
      <p:regular r:id="rId39"/>
      <p:bold r:id="rId40"/>
      <p:italic r:id="rId41"/>
      <p:boldItalic r:id="rId42"/>
    </p:embeddedFont>
    <p:embeddedFont>
      <p:font typeface="Fira Sans Extra Condensed Medium" panose="020B0604020202020204" charset="0"/>
      <p:regular r:id="rId43"/>
      <p:bold r:id="rId44"/>
      <p:italic r:id="rId45"/>
      <p:boldItalic r:id="rId46"/>
    </p:embeddedFont>
    <p:embeddedFont>
      <p:font typeface="Lato" panose="020F0502020204030203" pitchFamily="34" charset="0"/>
      <p:regular r:id="rId47"/>
      <p:bold r:id="rId48"/>
      <p:italic r:id="rId49"/>
      <p:boldItalic r:id="rId50"/>
    </p:embeddedFont>
    <p:embeddedFont>
      <p:font typeface="Lato Light" panose="020F0302020204030203" pitchFamily="34" charset="0"/>
      <p:regular r:id="rId51"/>
      <p:bold r:id="rId52"/>
      <p:italic r:id="rId53"/>
      <p:boldItalic r:id="rId54"/>
    </p:embeddedFont>
    <p:embeddedFont>
      <p:font typeface="Montserrat" panose="00000500000000000000" pitchFamily="2" charset="0"/>
      <p:regular r:id="rId55"/>
      <p:bold r:id="rId56"/>
      <p:italic r:id="rId57"/>
      <p:boldItalic r:id="rId58"/>
    </p:embeddedFont>
    <p:embeddedFont>
      <p:font typeface="Montserrat ExtraLight" panose="00000300000000000000" pitchFamily="2" charset="0"/>
      <p:regular r:id="rId59"/>
      <p:italic r:id="rId60"/>
    </p:embeddedFont>
    <p:embeddedFont>
      <p:font typeface="Montserrat Light" panose="00000400000000000000" pitchFamily="2" charset="0"/>
      <p:regular r:id="rId61"/>
      <p:italic r:id="rId62"/>
    </p:embeddedFont>
    <p:embeddedFont>
      <p:font typeface="Montserrat Medium" panose="00000600000000000000" pitchFamily="2" charset="0"/>
      <p:regular r:id="rId63"/>
      <p:italic r:id="rId64"/>
    </p:embeddedFont>
    <p:embeddedFont>
      <p:font typeface="Montserrat SemiBold" panose="00000700000000000000" pitchFamily="2" charset="0"/>
      <p:bold r:id="rId65"/>
      <p:boldItalic r:id="rId66"/>
    </p:embeddedFont>
    <p:embeddedFont>
      <p:font typeface="Montserrat Thin" panose="00000300000000000000" pitchFamily="2" charset="0"/>
      <p:regular r:id="rId67"/>
      <p:italic r:id="rId68"/>
    </p:embeddedFont>
    <p:embeddedFont>
      <p:font typeface="Proxima Nova" panose="020B0604020202020204" charset="0"/>
      <p:regular r:id="rId69"/>
      <p:bold r:id="rId70"/>
      <p:italic r:id="rId71"/>
      <p:boldItalic r:id="rId72"/>
    </p:embeddedFont>
    <p:embeddedFont>
      <p:font typeface="Proxima Nova Semibold" panose="020B0604020202020204" charset="0"/>
      <p:regular r:id="rId73"/>
      <p:bold r:id="rId74"/>
      <p:boldItalic r:id="rId75"/>
    </p:embeddedFont>
    <p:embeddedFont>
      <p:font typeface="Squada One" panose="020B0604020202020204" charset="0"/>
      <p:regular r:id="rId76"/>
    </p:embeddedFont>
    <p:embeddedFont>
      <p:font typeface="Unica One" panose="020B0604020202020204" charset="0"/>
      <p:regular r:id="rId77"/>
    </p:embeddedFont>
    <p:embeddedFont>
      <p:font typeface="Zilla Slab" panose="020B0604020202020204" charset="0"/>
      <p:regular r:id="rId78"/>
      <p:bold r:id="rId79"/>
      <p:italic r:id="rId80"/>
    </p:embeddedFont>
    <p:embeddedFont>
      <p:font typeface="Zilla Slab Light" panose="020B0604020202020204" charset="0"/>
      <p:bold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EA5"/>
    <a:srgbClr val="D0F09F"/>
    <a:srgbClr val="A8DBA7"/>
    <a:srgbClr val="77BE9C"/>
    <a:srgbClr val="C0C0C0"/>
    <a:srgbClr val="DDDDDD"/>
    <a:srgbClr val="B2B2B2"/>
    <a:srgbClr val="76DC82"/>
    <a:srgbClr val="41876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99" autoAdjust="0"/>
    <p:restoredTop sz="94660"/>
  </p:normalViewPr>
  <p:slideViewPr>
    <p:cSldViewPr snapToGrid="0">
      <p:cViewPr varScale="1">
        <p:scale>
          <a:sx n="143" d="100"/>
          <a:sy n="143" d="100"/>
        </p:scale>
        <p:origin x="22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63" Type="http://schemas.openxmlformats.org/officeDocument/2006/relationships/font" Target="fonts/font25.fntdata"/><Relationship Id="rId68" Type="http://schemas.openxmlformats.org/officeDocument/2006/relationships/font" Target="fonts/font30.fntdata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74" Type="http://schemas.openxmlformats.org/officeDocument/2006/relationships/font" Target="fonts/font36.fntdata"/><Relationship Id="rId79" Type="http://schemas.openxmlformats.org/officeDocument/2006/relationships/font" Target="fonts/font41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font" Target="fonts/font26.fntdata"/><Relationship Id="rId69" Type="http://schemas.openxmlformats.org/officeDocument/2006/relationships/font" Target="fonts/font31.fntdata"/><Relationship Id="rId77" Type="http://schemas.openxmlformats.org/officeDocument/2006/relationships/font" Target="fonts/font39.fntdata"/><Relationship Id="rId8" Type="http://schemas.openxmlformats.org/officeDocument/2006/relationships/slide" Target="slides/slide6.xml"/><Relationship Id="rId51" Type="http://schemas.openxmlformats.org/officeDocument/2006/relationships/font" Target="fonts/font13.fntdata"/><Relationship Id="rId72" Type="http://schemas.openxmlformats.org/officeDocument/2006/relationships/font" Target="fonts/font34.fntdata"/><Relationship Id="rId80" Type="http://schemas.openxmlformats.org/officeDocument/2006/relationships/font" Target="fonts/font42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openxmlformats.org/officeDocument/2006/relationships/font" Target="fonts/font29.fntdata"/><Relationship Id="rId20" Type="http://schemas.openxmlformats.org/officeDocument/2006/relationships/slide" Target="slides/slide18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70" Type="http://schemas.openxmlformats.org/officeDocument/2006/relationships/font" Target="fonts/font32.fntdata"/><Relationship Id="rId75" Type="http://schemas.openxmlformats.org/officeDocument/2006/relationships/font" Target="fonts/font37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font" Target="fonts/font27.fntdata"/><Relationship Id="rId73" Type="http://schemas.openxmlformats.org/officeDocument/2006/relationships/font" Target="fonts/font35.fntdata"/><Relationship Id="rId78" Type="http://schemas.openxmlformats.org/officeDocument/2006/relationships/font" Target="fonts/font40.fntdata"/><Relationship Id="rId81" Type="http://schemas.openxmlformats.org/officeDocument/2006/relationships/font" Target="fonts/font43.fntdata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1.fntdata"/><Relationship Id="rId34" Type="http://schemas.openxmlformats.org/officeDocument/2006/relationships/slide" Target="slides/slide32.xml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6" Type="http://schemas.openxmlformats.org/officeDocument/2006/relationships/font" Target="fonts/font38.fntdata"/><Relationship Id="rId7" Type="http://schemas.openxmlformats.org/officeDocument/2006/relationships/slide" Target="slides/slide5.xml"/><Relationship Id="rId71" Type="http://schemas.openxmlformats.org/officeDocument/2006/relationships/font" Target="fonts/font3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66" Type="http://schemas.openxmlformats.org/officeDocument/2006/relationships/font" Target="fonts/font28.fntdata"/><Relationship Id="rId61" Type="http://schemas.openxmlformats.org/officeDocument/2006/relationships/font" Target="fonts/font23.fntdata"/><Relationship Id="rId82" Type="http://schemas.openxmlformats.org/officeDocument/2006/relationships/font" Target="fonts/font4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9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043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38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95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62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103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916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042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7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49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9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25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936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24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c7dec4c37_2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c7dec4c37_2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7d11bbb8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7d11bbb8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c3a6013ac_3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c3a6013ac_3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5c855921c3_1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5c855921c3_1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5c3a6013ac_3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5c3a6013ac_3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5c7dec4c37_2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5c7dec4c37_2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5c855921c3_1_7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5c855921c3_1_7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855921c3_1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855921c3_1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5c7dec4c37_2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5c7dec4c37_2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54713f6f7e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54713f6f7e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564156046e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564156046e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465e7bc0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465e7bc0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57869278a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57869278a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5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4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039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44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98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70950" y="2444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_1_1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2597546" y="6513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2597546" y="10664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 hasCustomPrompt="1"/>
          </p:nvPr>
        </p:nvSpPr>
        <p:spPr>
          <a:xfrm>
            <a:off x="1379938" y="95737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3"/>
          </p:nvPr>
        </p:nvSpPr>
        <p:spPr>
          <a:xfrm>
            <a:off x="3945275" y="14419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4"/>
          </p:nvPr>
        </p:nvSpPr>
        <p:spPr>
          <a:xfrm>
            <a:off x="3945275" y="18551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5" hasCustomPrompt="1"/>
          </p:nvPr>
        </p:nvSpPr>
        <p:spPr>
          <a:xfrm>
            <a:off x="4296163" y="28831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6"/>
          </p:nvPr>
        </p:nvSpPr>
        <p:spPr>
          <a:xfrm>
            <a:off x="5280206" y="2244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7"/>
          </p:nvPr>
        </p:nvSpPr>
        <p:spPr>
          <a:xfrm>
            <a:off x="5280206" y="26577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8" hasCustomPrompt="1"/>
          </p:nvPr>
        </p:nvSpPr>
        <p:spPr>
          <a:xfrm>
            <a:off x="3426838" y="22426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9"/>
          </p:nvPr>
        </p:nvSpPr>
        <p:spPr>
          <a:xfrm>
            <a:off x="6444878" y="30305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3"/>
          </p:nvPr>
        </p:nvSpPr>
        <p:spPr>
          <a:xfrm>
            <a:off x="6444878" y="344563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14" hasCustomPrompt="1"/>
          </p:nvPr>
        </p:nvSpPr>
        <p:spPr>
          <a:xfrm>
            <a:off x="2438988" y="15705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ctrTitle" idx="15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-5163" r="-5163"/>
          <a:stretch/>
        </p:blipFill>
        <p:spPr>
          <a:xfrm>
            <a:off x="1858738" y="998175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l="-6985" r="-6974"/>
          <a:stretch/>
        </p:blipFill>
        <p:spPr>
          <a:xfrm>
            <a:off x="3143619" y="1788688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l="-1093" r="-1083"/>
          <a:stretch/>
        </p:blipFill>
        <p:spPr>
          <a:xfrm>
            <a:off x="5571661" y="3375372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5">
            <a:alphaModFix/>
          </a:blip>
          <a:srcRect l="-17075" r="-17062"/>
          <a:stretch/>
        </p:blipFill>
        <p:spPr>
          <a:xfrm>
            <a:off x="4312130" y="2586506"/>
            <a:ext cx="759475" cy="12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18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16_1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subTitle" idx="1"/>
          </p:nvPr>
        </p:nvSpPr>
        <p:spPr>
          <a:xfrm>
            <a:off x="2213250" y="17805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ubTitle" idx="2"/>
          </p:nvPr>
        </p:nvSpPr>
        <p:spPr>
          <a:xfrm>
            <a:off x="3667500" y="2556775"/>
            <a:ext cx="1809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s ">
  <p:cSld name="TITLE_ONLY_3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 txBox="1">
            <a:spLocks noGrp="1"/>
          </p:cNvSpPr>
          <p:nvPr>
            <p:ph type="ctrTitle"/>
          </p:nvPr>
        </p:nvSpPr>
        <p:spPr>
          <a:xfrm>
            <a:off x="-7500" y="64466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ubTitle" idx="1"/>
          </p:nvPr>
        </p:nvSpPr>
        <p:spPr>
          <a:xfrm>
            <a:off x="877800" y="14993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ubTitle" idx="2"/>
          </p:nvPr>
        </p:nvSpPr>
        <p:spPr>
          <a:xfrm>
            <a:off x="5455475" y="14993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ctrTitle" idx="3"/>
          </p:nvPr>
        </p:nvSpPr>
        <p:spPr>
          <a:xfrm>
            <a:off x="4560425" y="64466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TITLE_ONLY_2_1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640241" y="1227261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ubTitle" idx="2"/>
          </p:nvPr>
        </p:nvSpPr>
        <p:spPr>
          <a:xfrm>
            <a:off x="1832400" y="2236096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ctrTitle"/>
          </p:nvPr>
        </p:nvSpPr>
        <p:spPr>
          <a:xfrm>
            <a:off x="2623486" y="994861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ctrTitle" idx="3"/>
          </p:nvPr>
        </p:nvSpPr>
        <p:spPr>
          <a:xfrm>
            <a:off x="1815600" y="20036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4"/>
          </p:nvPr>
        </p:nvSpPr>
        <p:spPr>
          <a:xfrm>
            <a:off x="994200" y="3244639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ctrTitle" idx="5"/>
          </p:nvPr>
        </p:nvSpPr>
        <p:spPr>
          <a:xfrm>
            <a:off x="977400" y="3012239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600"/>
              <a:buFont typeface="Unica One"/>
              <a:buNone/>
              <a:defRPr sz="1600"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ctrTitle" idx="6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2638350" y="-1569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031200" y="18570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edits">
  <p:cSld name="CUSTOM_13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7182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226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nica One"/>
              <a:buNone/>
              <a:defRPr sz="28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●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○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200"/>
              <a:buFont typeface="Proxima Nova"/>
              <a:buChar char="■"/>
              <a:defRPr sz="12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8" name="Google Shape;78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3.png"/><Relationship Id="rId11" Type="http://schemas.openxmlformats.org/officeDocument/2006/relationships/image" Target="../media/image7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8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spreadsheets/d/1aVoT_y3aYBl8L9bP_dTBSI6B61cD0nx91JFcfmmqDu4/copy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slidesgo.com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hyperlink" Target="https://www.freepik.com/" TargetMode="External"/><Relationship Id="rId4" Type="http://schemas.openxmlformats.org/officeDocument/2006/relationships/hyperlink" Target="https://www.flaticon.com/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4366292" y="2802900"/>
            <a:ext cx="6451395" cy="3650724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65920" y="1597709"/>
            <a:ext cx="5356699" cy="992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SMARTAGRI</a:t>
            </a:r>
            <a:endParaRPr>
              <a:solidFill>
                <a:srgbClr val="8CCEAA"/>
              </a:solidFill>
              <a:latin typeface="Montserrat Medium" panose="000006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0371" y="2262401"/>
            <a:ext cx="874713" cy="4817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837" y="3454918"/>
            <a:ext cx="362855" cy="4000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E9A4498-ED15-4156-A07E-AA76224239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276" y="2871560"/>
            <a:ext cx="1530988" cy="18734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04C248-75BF-4DD7-97C2-3627B76DF3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9879" y="2936296"/>
            <a:ext cx="711827" cy="17439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5E423C0-169C-4A83-94D4-4AD992EB6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5850" y="3972535"/>
            <a:ext cx="1623756" cy="116451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F23FE95-59A8-4AD1-8C73-F837FF0B7954}"/>
              </a:ext>
            </a:extLst>
          </p:cNvPr>
          <p:cNvGrpSpPr/>
          <p:nvPr/>
        </p:nvGrpSpPr>
        <p:grpSpPr>
          <a:xfrm>
            <a:off x="491320" y="203656"/>
            <a:ext cx="2236640" cy="369332"/>
            <a:chOff x="491320" y="203656"/>
            <a:chExt cx="22366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F368C6-B2A7-4975-B3F0-F6E04A260D01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8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sz="2000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47CE607-AA55-428F-BF30-D63318A4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292569" cy="21455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05058D8-D03E-4184-AC7B-18916ECED5F1}"/>
              </a:ext>
            </a:extLst>
          </p:cNvPr>
          <p:cNvSpPr txBox="1"/>
          <p:nvPr/>
        </p:nvSpPr>
        <p:spPr>
          <a:xfrm>
            <a:off x="380189" y="2436350"/>
            <a:ext cx="2887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CEBF0"/>
                </a:solidFill>
                <a:latin typeface="Montserrat Thin" panose="00000300000000000000" pitchFamily="2" charset="0"/>
                <a:cs typeface="Poppins" panose="00000500000000000000" pitchFamily="50" charset="0"/>
              </a:rPr>
              <a:t>Project presentation</a:t>
            </a:r>
            <a:endParaRPr lang="en-US" sz="1100">
              <a:solidFill>
                <a:srgbClr val="DCEBF0"/>
              </a:solidFill>
              <a:latin typeface="Montserrat Thin" panose="00000300000000000000" pitchFamily="2" charset="0"/>
              <a:cs typeface="Poppins" panose="00000500000000000000" pitchFamily="50" charset="0"/>
            </a:endParaRPr>
          </a:p>
        </p:txBody>
      </p: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Finance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47F4C-B094-4C93-92AC-867C6D105209}"/>
              </a:ext>
            </a:extLst>
          </p:cNvPr>
          <p:cNvGrpSpPr/>
          <p:nvPr/>
        </p:nvGrpSpPr>
        <p:grpSpPr>
          <a:xfrm>
            <a:off x="1915384" y="1335517"/>
            <a:ext cx="5313232" cy="2472465"/>
            <a:chOff x="845397" y="1085409"/>
            <a:chExt cx="5313232" cy="247246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1E154D7-2B4F-4FB4-9681-804488DC4D60}"/>
                </a:ext>
              </a:extLst>
            </p:cNvPr>
            <p:cNvGrpSpPr/>
            <p:nvPr/>
          </p:nvGrpSpPr>
          <p:grpSpPr>
            <a:xfrm>
              <a:off x="845830" y="1527580"/>
              <a:ext cx="5312796" cy="261610"/>
              <a:chOff x="845830" y="1625722"/>
              <a:chExt cx="5312796" cy="261610"/>
            </a:xfrm>
          </p:grpSpPr>
          <p:sp>
            <p:nvSpPr>
              <p:cNvPr id="54" name="Google Shape;273;p24">
                <a:extLst>
                  <a:ext uri="{FF2B5EF4-FFF2-40B4-BE49-F238E27FC236}">
                    <a16:creationId xmlns:a16="http://schemas.microsoft.com/office/drawing/2014/main" id="{115245F2-326F-4330-8EE1-C8A4C17E2F80}"/>
                  </a:ext>
                </a:extLst>
              </p:cNvPr>
              <p:cNvSpPr txBox="1"/>
              <p:nvPr/>
            </p:nvSpPr>
            <p:spPr>
              <a:xfrm>
                <a:off x="5418792" y="1636977"/>
                <a:ext cx="739834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chemeClr val="accent4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911EE6-BA52-41BA-84FF-F265B2F12D01}"/>
                  </a:ext>
                </a:extLst>
              </p:cNvPr>
              <p:cNvSpPr txBox="1"/>
              <p:nvPr/>
            </p:nvSpPr>
            <p:spPr>
              <a:xfrm>
                <a:off x="845830" y="1625722"/>
                <a:ext cx="306323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1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Storing data, files, information</a:t>
                </a:r>
                <a:endParaRPr lang="en-US" sz="11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28" name="Picture 4" descr="Cloud Storage dành cho Công việc và Gia đình – Google Drive">
                <a:extLst>
                  <a:ext uri="{FF2B5EF4-FFF2-40B4-BE49-F238E27FC236}">
                    <a16:creationId xmlns:a16="http://schemas.microsoft.com/office/drawing/2014/main" id="{5C17E084-A3EE-42B4-A7D1-9D2DE3FD6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7473" y="1637655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AC8131-CC47-4940-B8C5-4E253B0FECEE}"/>
                </a:ext>
              </a:extLst>
            </p:cNvPr>
            <p:cNvGrpSpPr/>
            <p:nvPr/>
          </p:nvGrpSpPr>
          <p:grpSpPr>
            <a:xfrm>
              <a:off x="845397" y="1969751"/>
              <a:ext cx="5313229" cy="261610"/>
              <a:chOff x="845397" y="2041254"/>
              <a:chExt cx="5313229" cy="261610"/>
            </a:xfrm>
          </p:grpSpPr>
          <p:sp>
            <p:nvSpPr>
              <p:cNvPr id="51" name="Google Shape;270;p24">
                <a:extLst>
                  <a:ext uri="{FF2B5EF4-FFF2-40B4-BE49-F238E27FC236}">
                    <a16:creationId xmlns:a16="http://schemas.microsoft.com/office/drawing/2014/main" id="{81D53AC6-7D47-4962-BF56-E33F320E4079}"/>
                  </a:ext>
                </a:extLst>
              </p:cNvPr>
              <p:cNvSpPr txBox="1"/>
              <p:nvPr/>
            </p:nvSpPr>
            <p:spPr>
              <a:xfrm>
                <a:off x="5418791" y="2052509"/>
                <a:ext cx="739835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chemeClr val="accent3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5D76A1-2214-4F84-80BA-741018419F25}"/>
                  </a:ext>
                </a:extLst>
              </p:cNvPr>
              <p:cNvSpPr txBox="1"/>
              <p:nvPr/>
            </p:nvSpPr>
            <p:spPr>
              <a:xfrm>
                <a:off x="845397" y="2041254"/>
                <a:ext cx="30718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1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Communication</a:t>
                </a:r>
                <a:endParaRPr lang="en-US" sz="11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30" name="Picture 6" descr="Zalo PC - Tải Zalo PC để làm việc nhóm hiệu quả và gửi file nhanh">
                <a:extLst>
                  <a:ext uri="{FF2B5EF4-FFF2-40B4-BE49-F238E27FC236}">
                    <a16:creationId xmlns:a16="http://schemas.microsoft.com/office/drawing/2014/main" id="{E8E798EE-98DB-4987-8D0E-6209362C6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964" y="2053187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acebook Brand Resources">
                <a:extLst>
                  <a:ext uri="{FF2B5EF4-FFF2-40B4-BE49-F238E27FC236}">
                    <a16:creationId xmlns:a16="http://schemas.microsoft.com/office/drawing/2014/main" id="{DAA09D5C-C467-48A3-8E69-5735A38C01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1336" y="2053187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Gmail – Email của Google">
                <a:extLst>
                  <a:ext uri="{FF2B5EF4-FFF2-40B4-BE49-F238E27FC236}">
                    <a16:creationId xmlns:a16="http://schemas.microsoft.com/office/drawing/2014/main" id="{DB3C53BC-A407-4103-BD0E-D3CD3404A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4437" y="2053187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9A0B1E-BC46-4257-8064-087814D02B45}"/>
                </a:ext>
              </a:extLst>
            </p:cNvPr>
            <p:cNvGrpSpPr/>
            <p:nvPr/>
          </p:nvGrpSpPr>
          <p:grpSpPr>
            <a:xfrm>
              <a:off x="845828" y="2411922"/>
              <a:ext cx="5312800" cy="261610"/>
              <a:chOff x="845828" y="2464990"/>
              <a:chExt cx="5312800" cy="261610"/>
            </a:xfrm>
          </p:grpSpPr>
          <p:sp>
            <p:nvSpPr>
              <p:cNvPr id="55" name="Google Shape;274;p24">
                <a:extLst>
                  <a:ext uri="{FF2B5EF4-FFF2-40B4-BE49-F238E27FC236}">
                    <a16:creationId xmlns:a16="http://schemas.microsoft.com/office/drawing/2014/main" id="{20294539-806E-4D95-B347-ADB85D9838EB}"/>
                  </a:ext>
                </a:extLst>
              </p:cNvPr>
              <p:cNvSpPr txBox="1"/>
              <p:nvPr/>
            </p:nvSpPr>
            <p:spPr>
              <a:xfrm>
                <a:off x="5418792" y="2476245"/>
                <a:ext cx="739836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chemeClr val="accent2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D6988-0796-44D2-A2E0-57E425CC6BC6}"/>
                  </a:ext>
                </a:extLst>
              </p:cNvPr>
              <p:cNvSpPr txBox="1"/>
              <p:nvPr/>
            </p:nvSpPr>
            <p:spPr>
              <a:xfrm>
                <a:off x="845828" y="2464990"/>
                <a:ext cx="306323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1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Conduct meeting</a:t>
                </a:r>
                <a:endParaRPr lang="en-US" sz="11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36" name="Picture 12" descr="Meet">
                <a:extLst>
                  <a:ext uri="{FF2B5EF4-FFF2-40B4-BE49-F238E27FC236}">
                    <a16:creationId xmlns:a16="http://schemas.microsoft.com/office/drawing/2014/main" id="{ED082C93-E90D-4B0B-85BD-563E5B557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964" y="2476923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43B306-3733-43C4-B559-655BA890FC37}"/>
                </a:ext>
              </a:extLst>
            </p:cNvPr>
            <p:cNvGrpSpPr/>
            <p:nvPr/>
          </p:nvGrpSpPr>
          <p:grpSpPr>
            <a:xfrm>
              <a:off x="853833" y="2854093"/>
              <a:ext cx="5304796" cy="261610"/>
              <a:chOff x="853833" y="2897471"/>
              <a:chExt cx="5304796" cy="261610"/>
            </a:xfrm>
          </p:grpSpPr>
          <p:sp>
            <p:nvSpPr>
              <p:cNvPr id="52" name="Google Shape;271;p24">
                <a:extLst>
                  <a:ext uri="{FF2B5EF4-FFF2-40B4-BE49-F238E27FC236}">
                    <a16:creationId xmlns:a16="http://schemas.microsoft.com/office/drawing/2014/main" id="{A440B2FF-67F0-40E4-9BAB-46D0BFAD8D3A}"/>
                  </a:ext>
                </a:extLst>
              </p:cNvPr>
              <p:cNvSpPr txBox="1"/>
              <p:nvPr/>
            </p:nvSpPr>
            <p:spPr>
              <a:xfrm>
                <a:off x="5418792" y="2908726"/>
                <a:ext cx="739837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chemeClr val="accent1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chemeClr val="accen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15A47D-131B-4ECB-979D-19528504853C}"/>
                  </a:ext>
                </a:extLst>
              </p:cNvPr>
              <p:cNvSpPr txBox="1"/>
              <p:nvPr/>
            </p:nvSpPr>
            <p:spPr>
              <a:xfrm>
                <a:off x="853833" y="2897471"/>
                <a:ext cx="306324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1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UI/UX design</a:t>
                </a:r>
                <a:endParaRPr lang="en-US" sz="11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38" name="Picture 14" descr="Figma down? Current outages and problems | Downdetector">
                <a:extLst>
                  <a:ext uri="{FF2B5EF4-FFF2-40B4-BE49-F238E27FC236}">
                    <a16:creationId xmlns:a16="http://schemas.microsoft.com/office/drawing/2014/main" id="{AA9A23F5-E5EA-4426-B971-3C3E54022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964" y="2909404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E7B784-386D-4E1A-A689-90C242B795A2}"/>
                </a:ext>
              </a:extLst>
            </p:cNvPr>
            <p:cNvGrpSpPr/>
            <p:nvPr/>
          </p:nvGrpSpPr>
          <p:grpSpPr>
            <a:xfrm>
              <a:off x="845827" y="3296264"/>
              <a:ext cx="5312802" cy="261610"/>
              <a:chOff x="845827" y="3353414"/>
              <a:chExt cx="5312802" cy="261610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A7B0F-8B40-4818-988F-97A26DFFF42F}"/>
                  </a:ext>
                </a:extLst>
              </p:cNvPr>
              <p:cNvSpPr txBox="1"/>
              <p:nvPr/>
            </p:nvSpPr>
            <p:spPr>
              <a:xfrm>
                <a:off x="845827" y="3353414"/>
                <a:ext cx="3063241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1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Reference resources, data researching</a:t>
                </a:r>
                <a:endParaRPr lang="en-US" sz="11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40" name="Picture 16" descr="Google Việt Nam - YouTube">
                <a:extLst>
                  <a:ext uri="{FF2B5EF4-FFF2-40B4-BE49-F238E27FC236}">
                    <a16:creationId xmlns:a16="http://schemas.microsoft.com/office/drawing/2014/main" id="{3F894D3E-2E31-40E0-9275-0F9172FDD3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4536" y="3369919"/>
                <a:ext cx="228600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Google Shape;272;p24">
                <a:extLst>
                  <a:ext uri="{FF2B5EF4-FFF2-40B4-BE49-F238E27FC236}">
                    <a16:creationId xmlns:a16="http://schemas.microsoft.com/office/drawing/2014/main" id="{3E9E079E-005B-4D63-A0B0-BDAD25BD71D3}"/>
                  </a:ext>
                </a:extLst>
              </p:cNvPr>
              <p:cNvSpPr txBox="1"/>
              <p:nvPr/>
            </p:nvSpPr>
            <p:spPr>
              <a:xfrm>
                <a:off x="5418792" y="3364669"/>
                <a:ext cx="739837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rgbClr val="3D90B9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rgbClr val="3D90B9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5FEB4A-C972-4FC5-84F5-C1B1D7A70888}"/>
                </a:ext>
              </a:extLst>
            </p:cNvPr>
            <p:cNvGrpSpPr/>
            <p:nvPr/>
          </p:nvGrpSpPr>
          <p:grpSpPr>
            <a:xfrm>
              <a:off x="845830" y="1085409"/>
              <a:ext cx="5312796" cy="261610"/>
              <a:chOff x="845830" y="1142559"/>
              <a:chExt cx="5312796" cy="261610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42E210-3763-4D33-978C-B3B2033E7728}"/>
                  </a:ext>
                </a:extLst>
              </p:cNvPr>
              <p:cNvSpPr txBox="1"/>
              <p:nvPr/>
            </p:nvSpPr>
            <p:spPr>
              <a:xfrm>
                <a:off x="845830" y="1142559"/>
                <a:ext cx="3063237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1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Manage working process</a:t>
                </a:r>
                <a:endParaRPr lang="en-US" sz="11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26" name="Picture 2" descr="ClickUp - Manage Teams &amp;amp; Tasks - Ứng dụng trên Google Play">
                <a:extLst>
                  <a:ext uri="{FF2B5EF4-FFF2-40B4-BE49-F238E27FC236}">
                    <a16:creationId xmlns:a16="http://schemas.microsoft.com/office/drawing/2014/main" id="{8A38EFDB-BB6E-40A1-85DD-85B5E3C08A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1629" y="1155325"/>
                <a:ext cx="236079" cy="236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Google Shape;273;p24">
                <a:extLst>
                  <a:ext uri="{FF2B5EF4-FFF2-40B4-BE49-F238E27FC236}">
                    <a16:creationId xmlns:a16="http://schemas.microsoft.com/office/drawing/2014/main" id="{132881A1-B95B-46DC-9B8B-79B0086EB8BA}"/>
                  </a:ext>
                </a:extLst>
              </p:cNvPr>
              <p:cNvSpPr txBox="1"/>
              <p:nvPr/>
            </p:nvSpPr>
            <p:spPr>
              <a:xfrm>
                <a:off x="5418792" y="1153814"/>
                <a:ext cx="739834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rgbClr val="D1E3B3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rgbClr val="D1E3B3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B0521EE7-3BD5-4E42-929F-DAD0F2ABD7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1071" y="4173751"/>
            <a:ext cx="874713" cy="4817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441BBF7-8CE3-4B1D-A9F4-34098EC6DF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3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6470" t="24967" r="10011" b="24494"/>
          <a:stretch/>
        </p:blipFill>
        <p:spPr>
          <a:xfrm>
            <a:off x="-2921119" y="3105348"/>
            <a:ext cx="6451395" cy="3650724"/>
          </a:xfrm>
          <a:prstGeom prst="flowChartDecision">
            <a:avLst/>
          </a:prstGeom>
        </p:spPr>
      </p:pic>
    </p:spTree>
    <p:extLst>
      <p:ext uri="{BB962C8B-B14F-4D97-AF65-F5344CB8AC3E}">
        <p14:creationId xmlns:p14="http://schemas.microsoft.com/office/powerpoint/2010/main" val="277770327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E729E121-479E-4265-A3BC-22C687C12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929388" y="3804350"/>
            <a:ext cx="4237479" cy="2397910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Project timeline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C1F7A4-5332-4A10-A1A2-EFE435113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0813"/>
              </p:ext>
            </p:extLst>
          </p:nvPr>
        </p:nvGraphicFramePr>
        <p:xfrm>
          <a:off x="566737" y="813435"/>
          <a:ext cx="8010525" cy="2571750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137226073"/>
                    </a:ext>
                  </a:extLst>
                </a:gridCol>
                <a:gridCol w="1244918">
                  <a:extLst>
                    <a:ext uri="{9D8B030D-6E8A-4147-A177-3AD203B41FA5}">
                      <a16:colId xmlns:a16="http://schemas.microsoft.com/office/drawing/2014/main" val="3989248258"/>
                    </a:ext>
                  </a:extLst>
                </a:gridCol>
                <a:gridCol w="1231582">
                  <a:extLst>
                    <a:ext uri="{9D8B030D-6E8A-4147-A177-3AD203B41FA5}">
                      <a16:colId xmlns:a16="http://schemas.microsoft.com/office/drawing/2014/main" val="75212990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Milestone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Assignee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Begin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Target End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Completed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Phase 1: Kick-start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Research, strategize &amp; plan; Develop ideas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All members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Assumption of risk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Tùng, Khang, Trang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68665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Project introduction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All members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08934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Project proposal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All members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05/13/2021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05/19/2021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05/19/2021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4009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EE2AEF8-440A-4EA9-AEC9-557200795B45}"/>
              </a:ext>
            </a:extLst>
          </p:cNvPr>
          <p:cNvGrpSpPr/>
          <p:nvPr/>
        </p:nvGrpSpPr>
        <p:grpSpPr>
          <a:xfrm>
            <a:off x="-121921" y="3341831"/>
            <a:ext cx="2416970" cy="2457313"/>
            <a:chOff x="4525088" y="843664"/>
            <a:chExt cx="4151980" cy="4221284"/>
          </a:xfrm>
        </p:grpSpPr>
        <p:cxnSp>
          <p:nvCxnSpPr>
            <p:cNvPr id="9" name="Google Shape;363;p25">
              <a:extLst>
                <a:ext uri="{FF2B5EF4-FFF2-40B4-BE49-F238E27FC236}">
                  <a16:creationId xmlns:a16="http://schemas.microsoft.com/office/drawing/2014/main" id="{C9A1FC58-8231-4422-8E66-90EB7BBC691A}"/>
                </a:ext>
              </a:extLst>
            </p:cNvPr>
            <p:cNvCxnSpPr>
              <a:cxnSpLocks/>
            </p:cNvCxnSpPr>
            <p:nvPr/>
          </p:nvCxnSpPr>
          <p:spPr>
            <a:xfrm>
              <a:off x="4525088" y="843664"/>
              <a:ext cx="2590086" cy="1509162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4;p25">
              <a:extLst>
                <a:ext uri="{FF2B5EF4-FFF2-40B4-BE49-F238E27FC236}">
                  <a16:creationId xmlns:a16="http://schemas.microsoft.com/office/drawing/2014/main" id="{FB4DADA6-D145-4D33-A503-C769CEEF8677}"/>
                </a:ext>
              </a:extLst>
            </p:cNvPr>
            <p:cNvCxnSpPr/>
            <p:nvPr/>
          </p:nvCxnSpPr>
          <p:spPr>
            <a:xfrm flipH="1">
              <a:off x="5362575" y="2362200"/>
              <a:ext cx="1638300" cy="924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5;p25">
              <a:extLst>
                <a:ext uri="{FF2B5EF4-FFF2-40B4-BE49-F238E27FC236}">
                  <a16:creationId xmlns:a16="http://schemas.microsoft.com/office/drawing/2014/main" id="{894120D9-0F3F-4757-8CAB-C01C8B9FEADE}"/>
                </a:ext>
              </a:extLst>
            </p:cNvPr>
            <p:cNvCxnSpPr>
              <a:cxnSpLocks/>
            </p:cNvCxnSpPr>
            <p:nvPr/>
          </p:nvCxnSpPr>
          <p:spPr>
            <a:xfrm>
              <a:off x="5210175" y="3057525"/>
              <a:ext cx="3466893" cy="2007423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D58104-43EB-4B71-8990-3D3AE5FC154F}"/>
              </a:ext>
            </a:extLst>
          </p:cNvPr>
          <p:cNvGrpSpPr/>
          <p:nvPr/>
        </p:nvGrpSpPr>
        <p:grpSpPr>
          <a:xfrm>
            <a:off x="344457" y="3470310"/>
            <a:ext cx="444559" cy="442238"/>
            <a:chOff x="5329501" y="1152010"/>
            <a:chExt cx="825414" cy="821105"/>
          </a:xfrm>
        </p:grpSpPr>
        <p:sp>
          <p:nvSpPr>
            <p:cNvPr id="13" name="Google Shape;389;p25">
              <a:extLst>
                <a:ext uri="{FF2B5EF4-FFF2-40B4-BE49-F238E27FC236}">
                  <a16:creationId xmlns:a16="http://schemas.microsoft.com/office/drawing/2014/main" id="{353A33E3-1595-4FF6-9438-41970F17A251}"/>
                </a:ext>
              </a:extLst>
            </p:cNvPr>
            <p:cNvSpPr/>
            <p:nvPr/>
          </p:nvSpPr>
          <p:spPr>
            <a:xfrm>
              <a:off x="5714365" y="1152010"/>
              <a:ext cx="55686" cy="32312"/>
            </a:xfrm>
            <a:custGeom>
              <a:avLst/>
              <a:gdLst/>
              <a:ahLst/>
              <a:cxnLst/>
              <a:rect l="l" t="t" r="r" b="b"/>
              <a:pathLst>
                <a:path w="3476" h="2017" extrusionOk="0">
                  <a:moveTo>
                    <a:pt x="1728" y="0"/>
                  </a:moveTo>
                  <a:lnTo>
                    <a:pt x="0" y="1018"/>
                  </a:lnTo>
                  <a:lnTo>
                    <a:pt x="1748" y="2016"/>
                  </a:lnTo>
                  <a:lnTo>
                    <a:pt x="3476" y="1018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0;p25">
              <a:extLst>
                <a:ext uri="{FF2B5EF4-FFF2-40B4-BE49-F238E27FC236}">
                  <a16:creationId xmlns:a16="http://schemas.microsoft.com/office/drawing/2014/main" id="{06CDE62A-9ED6-4581-8D8C-B11F4A56D0EC}"/>
                </a:ext>
              </a:extLst>
            </p:cNvPr>
            <p:cNvSpPr/>
            <p:nvPr/>
          </p:nvSpPr>
          <p:spPr>
            <a:xfrm>
              <a:off x="5742048" y="1168302"/>
              <a:ext cx="412867" cy="804813"/>
            </a:xfrm>
            <a:custGeom>
              <a:avLst/>
              <a:gdLst/>
              <a:ahLst/>
              <a:cxnLst/>
              <a:rect l="l" t="t" r="r" b="b"/>
              <a:pathLst>
                <a:path w="25772" h="50238" extrusionOk="0">
                  <a:moveTo>
                    <a:pt x="1748" y="1"/>
                  </a:moveTo>
                  <a:lnTo>
                    <a:pt x="0" y="999"/>
                  </a:lnTo>
                  <a:lnTo>
                    <a:pt x="0" y="50237"/>
                  </a:lnTo>
                  <a:lnTo>
                    <a:pt x="25772" y="3541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1;p25">
              <a:extLst>
                <a:ext uri="{FF2B5EF4-FFF2-40B4-BE49-F238E27FC236}">
                  <a16:creationId xmlns:a16="http://schemas.microsoft.com/office/drawing/2014/main" id="{8A538675-7CE2-4A3E-895F-6BA50AB66527}"/>
                </a:ext>
              </a:extLst>
            </p:cNvPr>
            <p:cNvSpPr/>
            <p:nvPr/>
          </p:nvSpPr>
          <p:spPr>
            <a:xfrm>
              <a:off x="5329501" y="1168302"/>
              <a:ext cx="412563" cy="804813"/>
            </a:xfrm>
            <a:custGeom>
              <a:avLst/>
              <a:gdLst/>
              <a:ahLst/>
              <a:cxnLst/>
              <a:rect l="l" t="t" r="r" b="b"/>
              <a:pathLst>
                <a:path w="25753" h="50238" extrusionOk="0">
                  <a:moveTo>
                    <a:pt x="24082" y="1"/>
                  </a:moveTo>
                  <a:lnTo>
                    <a:pt x="0" y="35412"/>
                  </a:lnTo>
                  <a:lnTo>
                    <a:pt x="25752" y="50237"/>
                  </a:lnTo>
                  <a:lnTo>
                    <a:pt x="25752" y="999"/>
                  </a:lnTo>
                  <a:lnTo>
                    <a:pt x="24082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8;p25">
              <a:extLst>
                <a:ext uri="{FF2B5EF4-FFF2-40B4-BE49-F238E27FC236}">
                  <a16:creationId xmlns:a16="http://schemas.microsoft.com/office/drawing/2014/main" id="{828A9821-4FE0-4205-B88B-33B75F227F96}"/>
                </a:ext>
              </a:extLst>
            </p:cNvPr>
            <p:cNvSpPr/>
            <p:nvPr/>
          </p:nvSpPr>
          <p:spPr>
            <a:xfrm>
              <a:off x="5854636" y="1591310"/>
              <a:ext cx="122473" cy="180914"/>
            </a:xfrm>
            <a:custGeom>
              <a:avLst/>
              <a:gdLst/>
              <a:ahLst/>
              <a:cxnLst/>
              <a:rect l="l" t="t" r="r" b="b"/>
              <a:pathLst>
                <a:path w="7645" h="11293" extrusionOk="0">
                  <a:moveTo>
                    <a:pt x="2517" y="1"/>
                  </a:moveTo>
                  <a:lnTo>
                    <a:pt x="1595" y="462"/>
                  </a:lnTo>
                  <a:lnTo>
                    <a:pt x="1" y="3016"/>
                  </a:lnTo>
                  <a:lnTo>
                    <a:pt x="673" y="3611"/>
                  </a:lnTo>
                  <a:lnTo>
                    <a:pt x="1998" y="1537"/>
                  </a:lnTo>
                  <a:lnTo>
                    <a:pt x="4936" y="9622"/>
                  </a:lnTo>
                  <a:lnTo>
                    <a:pt x="3496" y="10352"/>
                  </a:lnTo>
                  <a:lnTo>
                    <a:pt x="3842" y="11293"/>
                  </a:lnTo>
                  <a:lnTo>
                    <a:pt x="7644" y="9372"/>
                  </a:lnTo>
                  <a:lnTo>
                    <a:pt x="7298" y="8450"/>
                  </a:lnTo>
                  <a:lnTo>
                    <a:pt x="5858" y="9161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C5E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038310-9F8B-4139-82ED-3C9D3AF8F95D}"/>
              </a:ext>
            </a:extLst>
          </p:cNvPr>
          <p:cNvGrpSpPr/>
          <p:nvPr/>
        </p:nvGrpSpPr>
        <p:grpSpPr>
          <a:xfrm>
            <a:off x="1146334" y="3867502"/>
            <a:ext cx="461691" cy="459545"/>
            <a:chOff x="6323798" y="1477488"/>
            <a:chExt cx="1192128" cy="1186585"/>
          </a:xfrm>
        </p:grpSpPr>
        <p:sp>
          <p:nvSpPr>
            <p:cNvPr id="19" name="Google Shape;386;p25">
              <a:extLst>
                <a:ext uri="{FF2B5EF4-FFF2-40B4-BE49-F238E27FC236}">
                  <a16:creationId xmlns:a16="http://schemas.microsoft.com/office/drawing/2014/main" id="{66F2F6AE-DB13-4C2D-96BA-E109CC94F828}"/>
                </a:ext>
              </a:extLst>
            </p:cNvPr>
            <p:cNvSpPr/>
            <p:nvPr/>
          </p:nvSpPr>
          <p:spPr>
            <a:xfrm>
              <a:off x="6879404" y="1477488"/>
              <a:ext cx="80917" cy="46778"/>
            </a:xfrm>
            <a:custGeom>
              <a:avLst/>
              <a:gdLst/>
              <a:ahLst/>
              <a:cxnLst/>
              <a:rect l="l" t="t" r="r" b="b"/>
              <a:pathLst>
                <a:path w="5051" h="2920" extrusionOk="0">
                  <a:moveTo>
                    <a:pt x="2516" y="0"/>
                  </a:moveTo>
                  <a:lnTo>
                    <a:pt x="0" y="1460"/>
                  </a:lnTo>
                  <a:lnTo>
                    <a:pt x="2535" y="2919"/>
                  </a:lnTo>
                  <a:lnTo>
                    <a:pt x="5051" y="146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7;p25">
              <a:extLst>
                <a:ext uri="{FF2B5EF4-FFF2-40B4-BE49-F238E27FC236}">
                  <a16:creationId xmlns:a16="http://schemas.microsoft.com/office/drawing/2014/main" id="{CDE2DE64-DA79-4A1A-B173-ADFDDBD07EEE}"/>
                </a:ext>
              </a:extLst>
            </p:cNvPr>
            <p:cNvSpPr/>
            <p:nvPr/>
          </p:nvSpPr>
          <p:spPr>
            <a:xfrm>
              <a:off x="6920014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2516" y="1"/>
                  </a:moveTo>
                  <a:lnTo>
                    <a:pt x="0" y="1460"/>
                  </a:lnTo>
                  <a:lnTo>
                    <a:pt x="0" y="72610"/>
                  </a:lnTo>
                  <a:lnTo>
                    <a:pt x="37197" y="5115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8;p25">
              <a:extLst>
                <a:ext uri="{FF2B5EF4-FFF2-40B4-BE49-F238E27FC236}">
                  <a16:creationId xmlns:a16="http://schemas.microsoft.com/office/drawing/2014/main" id="{8F4EB2E1-D05D-48FE-B66B-DE59CB5CE232}"/>
                </a:ext>
              </a:extLst>
            </p:cNvPr>
            <p:cNvSpPr/>
            <p:nvPr/>
          </p:nvSpPr>
          <p:spPr>
            <a:xfrm>
              <a:off x="6323798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34778" y="1"/>
                  </a:moveTo>
                  <a:lnTo>
                    <a:pt x="0" y="51159"/>
                  </a:lnTo>
                  <a:lnTo>
                    <a:pt x="37198" y="72610"/>
                  </a:lnTo>
                  <a:lnTo>
                    <a:pt x="37198" y="1460"/>
                  </a:lnTo>
                  <a:lnTo>
                    <a:pt x="34778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9;p25">
              <a:extLst>
                <a:ext uri="{FF2B5EF4-FFF2-40B4-BE49-F238E27FC236}">
                  <a16:creationId xmlns:a16="http://schemas.microsoft.com/office/drawing/2014/main" id="{301EAE22-B04B-4EB6-9F9C-15BF6A1CA983}"/>
                </a:ext>
              </a:extLst>
            </p:cNvPr>
            <p:cNvSpPr/>
            <p:nvPr/>
          </p:nvSpPr>
          <p:spPr>
            <a:xfrm>
              <a:off x="7089217" y="2141758"/>
              <a:ext cx="152607" cy="231601"/>
            </a:xfrm>
            <a:custGeom>
              <a:avLst/>
              <a:gdLst/>
              <a:ahLst/>
              <a:cxnLst/>
              <a:rect l="l" t="t" r="r" b="b"/>
              <a:pathLst>
                <a:path w="9526" h="14457" extrusionOk="0">
                  <a:moveTo>
                    <a:pt x="3840" y="1"/>
                  </a:moveTo>
                  <a:cubicBezTo>
                    <a:pt x="3377" y="1"/>
                    <a:pt x="2854" y="150"/>
                    <a:pt x="2266" y="438"/>
                  </a:cubicBezTo>
                  <a:cubicBezTo>
                    <a:pt x="538" y="1321"/>
                    <a:pt x="0" y="2627"/>
                    <a:pt x="653" y="4394"/>
                  </a:cubicBezTo>
                  <a:lnTo>
                    <a:pt x="1229" y="6007"/>
                  </a:lnTo>
                  <a:lnTo>
                    <a:pt x="2362" y="5450"/>
                  </a:lnTo>
                  <a:lnTo>
                    <a:pt x="1748" y="3760"/>
                  </a:lnTo>
                  <a:cubicBezTo>
                    <a:pt x="1575" y="3376"/>
                    <a:pt x="1575" y="2915"/>
                    <a:pt x="1728" y="2512"/>
                  </a:cubicBezTo>
                  <a:cubicBezTo>
                    <a:pt x="1940" y="2089"/>
                    <a:pt x="2285" y="1744"/>
                    <a:pt x="2727" y="1552"/>
                  </a:cubicBezTo>
                  <a:cubicBezTo>
                    <a:pt x="3063" y="1384"/>
                    <a:pt x="3364" y="1303"/>
                    <a:pt x="3630" y="1303"/>
                  </a:cubicBezTo>
                  <a:cubicBezTo>
                    <a:pt x="3760" y="1303"/>
                    <a:pt x="3881" y="1322"/>
                    <a:pt x="3994" y="1360"/>
                  </a:cubicBezTo>
                  <a:cubicBezTo>
                    <a:pt x="4359" y="1532"/>
                    <a:pt x="4647" y="1840"/>
                    <a:pt x="4743" y="2243"/>
                  </a:cubicBezTo>
                  <a:lnTo>
                    <a:pt x="5127" y="3261"/>
                  </a:lnTo>
                  <a:cubicBezTo>
                    <a:pt x="5223" y="3530"/>
                    <a:pt x="5262" y="3818"/>
                    <a:pt x="5243" y="4086"/>
                  </a:cubicBezTo>
                  <a:cubicBezTo>
                    <a:pt x="5223" y="4259"/>
                    <a:pt x="5223" y="4413"/>
                    <a:pt x="5223" y="4528"/>
                  </a:cubicBezTo>
                  <a:cubicBezTo>
                    <a:pt x="5204" y="4663"/>
                    <a:pt x="5185" y="4835"/>
                    <a:pt x="5166" y="5066"/>
                  </a:cubicBezTo>
                  <a:cubicBezTo>
                    <a:pt x="5127" y="5296"/>
                    <a:pt x="5089" y="5469"/>
                    <a:pt x="5070" y="5584"/>
                  </a:cubicBezTo>
                  <a:cubicBezTo>
                    <a:pt x="5051" y="5700"/>
                    <a:pt x="5031" y="5892"/>
                    <a:pt x="4974" y="6141"/>
                  </a:cubicBezTo>
                  <a:cubicBezTo>
                    <a:pt x="4935" y="6410"/>
                    <a:pt x="4916" y="6583"/>
                    <a:pt x="4897" y="6660"/>
                  </a:cubicBezTo>
                  <a:lnTo>
                    <a:pt x="3706" y="13323"/>
                  </a:lnTo>
                  <a:lnTo>
                    <a:pt x="4129" y="14456"/>
                  </a:lnTo>
                  <a:lnTo>
                    <a:pt x="9525" y="11729"/>
                  </a:lnTo>
                  <a:lnTo>
                    <a:pt x="9103" y="10596"/>
                  </a:lnTo>
                  <a:lnTo>
                    <a:pt x="5070" y="12632"/>
                  </a:lnTo>
                  <a:lnTo>
                    <a:pt x="6049" y="7044"/>
                  </a:lnTo>
                  <a:cubicBezTo>
                    <a:pt x="6260" y="5853"/>
                    <a:pt x="6395" y="4931"/>
                    <a:pt x="6433" y="4298"/>
                  </a:cubicBezTo>
                  <a:cubicBezTo>
                    <a:pt x="6491" y="3760"/>
                    <a:pt x="6433" y="3222"/>
                    <a:pt x="6260" y="2723"/>
                  </a:cubicBezTo>
                  <a:lnTo>
                    <a:pt x="5915" y="1763"/>
                  </a:lnTo>
                  <a:cubicBezTo>
                    <a:pt x="5608" y="899"/>
                    <a:pt x="5147" y="361"/>
                    <a:pt x="4532" y="131"/>
                  </a:cubicBezTo>
                  <a:cubicBezTo>
                    <a:pt x="4318" y="44"/>
                    <a:pt x="4087" y="1"/>
                    <a:pt x="3840" y="1"/>
                  </a:cubicBezTo>
                  <a:close/>
                </a:path>
              </a:pathLst>
            </a:custGeom>
            <a:solidFill>
              <a:srgbClr val="9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97D48B-0EF8-4DD6-8543-C9458816F2D4}"/>
              </a:ext>
            </a:extLst>
          </p:cNvPr>
          <p:cNvGrpSpPr/>
          <p:nvPr/>
        </p:nvGrpSpPr>
        <p:grpSpPr>
          <a:xfrm>
            <a:off x="66008" y="4143106"/>
            <a:ext cx="798599" cy="794743"/>
            <a:chOff x="4556712" y="1985707"/>
            <a:chExt cx="1589280" cy="1581607"/>
          </a:xfrm>
        </p:grpSpPr>
        <p:sp>
          <p:nvSpPr>
            <p:cNvPr id="24" name="Google Shape;392;p25">
              <a:extLst>
                <a:ext uri="{FF2B5EF4-FFF2-40B4-BE49-F238E27FC236}">
                  <a16:creationId xmlns:a16="http://schemas.microsoft.com/office/drawing/2014/main" id="{C49F53D2-E8BD-48B4-AA76-2DF180EB5CFD}"/>
                </a:ext>
              </a:extLst>
            </p:cNvPr>
            <p:cNvSpPr/>
            <p:nvPr/>
          </p:nvSpPr>
          <p:spPr>
            <a:xfrm>
              <a:off x="5297509" y="1985707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3;p25">
              <a:extLst>
                <a:ext uri="{FF2B5EF4-FFF2-40B4-BE49-F238E27FC236}">
                  <a16:creationId xmlns:a16="http://schemas.microsoft.com/office/drawing/2014/main" id="{18692FEC-105B-4CA4-99C3-DD7B2FC6A67A}"/>
                </a:ext>
              </a:extLst>
            </p:cNvPr>
            <p:cNvSpPr/>
            <p:nvPr/>
          </p:nvSpPr>
          <p:spPr>
            <a:xfrm>
              <a:off x="5351336" y="2016786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4;p25">
              <a:extLst>
                <a:ext uri="{FF2B5EF4-FFF2-40B4-BE49-F238E27FC236}">
                  <a16:creationId xmlns:a16="http://schemas.microsoft.com/office/drawing/2014/main" id="{87BEAC4F-EDAA-4184-90AF-E07FA11A7DC6}"/>
                </a:ext>
              </a:extLst>
            </p:cNvPr>
            <p:cNvSpPr/>
            <p:nvPr/>
          </p:nvSpPr>
          <p:spPr>
            <a:xfrm>
              <a:off x="4556712" y="2016786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0;p25">
              <a:extLst>
                <a:ext uri="{FF2B5EF4-FFF2-40B4-BE49-F238E27FC236}">
                  <a16:creationId xmlns:a16="http://schemas.microsoft.com/office/drawing/2014/main" id="{783D0165-6815-47D5-80B8-17FC8C134D8B}"/>
                </a:ext>
              </a:extLst>
            </p:cNvPr>
            <p:cNvSpPr/>
            <p:nvPr/>
          </p:nvSpPr>
          <p:spPr>
            <a:xfrm>
              <a:off x="5568839" y="2909788"/>
              <a:ext cx="179376" cy="260485"/>
            </a:xfrm>
            <a:custGeom>
              <a:avLst/>
              <a:gdLst/>
              <a:ahLst/>
              <a:cxnLst/>
              <a:rect l="l" t="t" r="r" b="b"/>
              <a:pathLst>
                <a:path w="11197" h="16260" extrusionOk="0">
                  <a:moveTo>
                    <a:pt x="4530" y="0"/>
                  </a:moveTo>
                  <a:cubicBezTo>
                    <a:pt x="3979" y="0"/>
                    <a:pt x="3356" y="171"/>
                    <a:pt x="2651" y="524"/>
                  </a:cubicBezTo>
                  <a:cubicBezTo>
                    <a:pt x="635" y="1542"/>
                    <a:pt x="1" y="3097"/>
                    <a:pt x="750" y="5191"/>
                  </a:cubicBezTo>
                  <a:lnTo>
                    <a:pt x="1441" y="7111"/>
                  </a:lnTo>
                  <a:lnTo>
                    <a:pt x="2766" y="6439"/>
                  </a:lnTo>
                  <a:lnTo>
                    <a:pt x="2036" y="4442"/>
                  </a:lnTo>
                  <a:cubicBezTo>
                    <a:pt x="1844" y="3961"/>
                    <a:pt x="1844" y="3443"/>
                    <a:pt x="2036" y="2963"/>
                  </a:cubicBezTo>
                  <a:cubicBezTo>
                    <a:pt x="2267" y="2464"/>
                    <a:pt x="2689" y="2060"/>
                    <a:pt x="3208" y="1830"/>
                  </a:cubicBezTo>
                  <a:cubicBezTo>
                    <a:pt x="3602" y="1639"/>
                    <a:pt x="3954" y="1541"/>
                    <a:pt x="4264" y="1541"/>
                  </a:cubicBezTo>
                  <a:cubicBezTo>
                    <a:pt x="4422" y="1541"/>
                    <a:pt x="4569" y="1567"/>
                    <a:pt x="4706" y="1619"/>
                  </a:cubicBezTo>
                  <a:cubicBezTo>
                    <a:pt x="5147" y="1811"/>
                    <a:pt x="5474" y="2195"/>
                    <a:pt x="5608" y="2656"/>
                  </a:cubicBezTo>
                  <a:lnTo>
                    <a:pt x="6376" y="4768"/>
                  </a:lnTo>
                  <a:cubicBezTo>
                    <a:pt x="6549" y="5267"/>
                    <a:pt x="6568" y="5805"/>
                    <a:pt x="6415" y="6304"/>
                  </a:cubicBezTo>
                  <a:cubicBezTo>
                    <a:pt x="6261" y="6842"/>
                    <a:pt x="5877" y="7284"/>
                    <a:pt x="5378" y="7514"/>
                  </a:cubicBezTo>
                  <a:lnTo>
                    <a:pt x="3650" y="8378"/>
                  </a:lnTo>
                  <a:lnTo>
                    <a:pt x="4072" y="9492"/>
                  </a:lnTo>
                  <a:lnTo>
                    <a:pt x="5992" y="8532"/>
                  </a:lnTo>
                  <a:cubicBezTo>
                    <a:pt x="6222" y="8402"/>
                    <a:pt x="6477" y="8335"/>
                    <a:pt x="6734" y="8335"/>
                  </a:cubicBezTo>
                  <a:cubicBezTo>
                    <a:pt x="6972" y="8335"/>
                    <a:pt x="7211" y="8393"/>
                    <a:pt x="7433" y="8513"/>
                  </a:cubicBezTo>
                  <a:cubicBezTo>
                    <a:pt x="7855" y="8743"/>
                    <a:pt x="8201" y="9127"/>
                    <a:pt x="8354" y="9607"/>
                  </a:cubicBezTo>
                  <a:lnTo>
                    <a:pt x="9123" y="11720"/>
                  </a:lnTo>
                  <a:cubicBezTo>
                    <a:pt x="9334" y="12200"/>
                    <a:pt x="9315" y="12738"/>
                    <a:pt x="9103" y="13218"/>
                  </a:cubicBezTo>
                  <a:cubicBezTo>
                    <a:pt x="8854" y="13717"/>
                    <a:pt x="8412" y="14139"/>
                    <a:pt x="7874" y="14370"/>
                  </a:cubicBezTo>
                  <a:cubicBezTo>
                    <a:pt x="7453" y="14581"/>
                    <a:pt x="7076" y="14683"/>
                    <a:pt x="6745" y="14683"/>
                  </a:cubicBezTo>
                  <a:cubicBezTo>
                    <a:pt x="6593" y="14683"/>
                    <a:pt x="6451" y="14662"/>
                    <a:pt x="6319" y="14620"/>
                  </a:cubicBezTo>
                  <a:cubicBezTo>
                    <a:pt x="5858" y="14447"/>
                    <a:pt x="5512" y="14063"/>
                    <a:pt x="5378" y="13602"/>
                  </a:cubicBezTo>
                  <a:lnTo>
                    <a:pt x="4667" y="11605"/>
                  </a:lnTo>
                  <a:lnTo>
                    <a:pt x="3342" y="12277"/>
                  </a:lnTo>
                  <a:lnTo>
                    <a:pt x="4034" y="14197"/>
                  </a:lnTo>
                  <a:cubicBezTo>
                    <a:pt x="4542" y="15568"/>
                    <a:pt x="5343" y="16260"/>
                    <a:pt x="6445" y="16260"/>
                  </a:cubicBezTo>
                  <a:cubicBezTo>
                    <a:pt x="7009" y="16260"/>
                    <a:pt x="7652" y="16078"/>
                    <a:pt x="8374" y="15714"/>
                  </a:cubicBezTo>
                  <a:cubicBezTo>
                    <a:pt x="10505" y="14639"/>
                    <a:pt x="11197" y="13045"/>
                    <a:pt x="10428" y="10952"/>
                  </a:cubicBezTo>
                  <a:lnTo>
                    <a:pt x="9699" y="8935"/>
                  </a:lnTo>
                  <a:cubicBezTo>
                    <a:pt x="9262" y="7759"/>
                    <a:pt x="8590" y="7171"/>
                    <a:pt x="7657" y="7171"/>
                  </a:cubicBezTo>
                  <a:cubicBezTo>
                    <a:pt x="7523" y="7171"/>
                    <a:pt x="7385" y="7183"/>
                    <a:pt x="7241" y="7207"/>
                  </a:cubicBezTo>
                  <a:cubicBezTo>
                    <a:pt x="8009" y="6400"/>
                    <a:pt x="8162" y="5363"/>
                    <a:pt x="7701" y="4096"/>
                  </a:cubicBezTo>
                  <a:lnTo>
                    <a:pt x="6972" y="2060"/>
                  </a:lnTo>
                  <a:cubicBezTo>
                    <a:pt x="6607" y="1062"/>
                    <a:pt x="6050" y="428"/>
                    <a:pt x="5339" y="140"/>
                  </a:cubicBezTo>
                  <a:cubicBezTo>
                    <a:pt x="5088" y="47"/>
                    <a:pt x="4819" y="0"/>
                    <a:pt x="4530" y="0"/>
                  </a:cubicBezTo>
                  <a:close/>
                </a:path>
              </a:pathLst>
            </a:custGeom>
            <a:solidFill>
              <a:srgbClr val="71B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475762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Project timeline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8ED882-1081-4C50-931D-43CD1D316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929388" y="3804350"/>
            <a:ext cx="4237479" cy="2397910"/>
          </a:xfrm>
          <a:prstGeom prst="flowChartDecision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04C37C-BB9D-4D56-80CF-6E458DD7809F}"/>
              </a:ext>
            </a:extLst>
          </p:cNvPr>
          <p:cNvGrpSpPr/>
          <p:nvPr/>
        </p:nvGrpSpPr>
        <p:grpSpPr>
          <a:xfrm>
            <a:off x="-121921" y="3341831"/>
            <a:ext cx="2416970" cy="2457313"/>
            <a:chOff x="4525088" y="843664"/>
            <a:chExt cx="4151980" cy="4221284"/>
          </a:xfrm>
        </p:grpSpPr>
        <p:cxnSp>
          <p:nvCxnSpPr>
            <p:cNvPr id="9" name="Google Shape;363;p25">
              <a:extLst>
                <a:ext uri="{FF2B5EF4-FFF2-40B4-BE49-F238E27FC236}">
                  <a16:creationId xmlns:a16="http://schemas.microsoft.com/office/drawing/2014/main" id="{52452769-3171-47C9-B0F2-71EA6757882C}"/>
                </a:ext>
              </a:extLst>
            </p:cNvPr>
            <p:cNvCxnSpPr>
              <a:cxnSpLocks/>
            </p:cNvCxnSpPr>
            <p:nvPr/>
          </p:nvCxnSpPr>
          <p:spPr>
            <a:xfrm>
              <a:off x="4525088" y="843664"/>
              <a:ext cx="2590086" cy="1509162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4;p25">
              <a:extLst>
                <a:ext uri="{FF2B5EF4-FFF2-40B4-BE49-F238E27FC236}">
                  <a16:creationId xmlns:a16="http://schemas.microsoft.com/office/drawing/2014/main" id="{04184DE9-ACDA-483E-AFA2-49F5048E814E}"/>
                </a:ext>
              </a:extLst>
            </p:cNvPr>
            <p:cNvCxnSpPr/>
            <p:nvPr/>
          </p:nvCxnSpPr>
          <p:spPr>
            <a:xfrm flipH="1">
              <a:off x="5362575" y="2362200"/>
              <a:ext cx="1638300" cy="924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5;p25">
              <a:extLst>
                <a:ext uri="{FF2B5EF4-FFF2-40B4-BE49-F238E27FC236}">
                  <a16:creationId xmlns:a16="http://schemas.microsoft.com/office/drawing/2014/main" id="{1ED33194-3A41-4241-851D-9813E77C4AA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175" y="3057525"/>
              <a:ext cx="3466893" cy="2007423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D7969-C9E2-405B-B0FD-ADFA201C99FF}"/>
              </a:ext>
            </a:extLst>
          </p:cNvPr>
          <p:cNvGrpSpPr/>
          <p:nvPr/>
        </p:nvGrpSpPr>
        <p:grpSpPr>
          <a:xfrm>
            <a:off x="344457" y="3470310"/>
            <a:ext cx="444559" cy="442238"/>
            <a:chOff x="5329501" y="1152010"/>
            <a:chExt cx="825414" cy="821105"/>
          </a:xfrm>
        </p:grpSpPr>
        <p:sp>
          <p:nvSpPr>
            <p:cNvPr id="13" name="Google Shape;389;p25">
              <a:extLst>
                <a:ext uri="{FF2B5EF4-FFF2-40B4-BE49-F238E27FC236}">
                  <a16:creationId xmlns:a16="http://schemas.microsoft.com/office/drawing/2014/main" id="{17024649-065D-4CAE-93E1-FF2ED7834C2A}"/>
                </a:ext>
              </a:extLst>
            </p:cNvPr>
            <p:cNvSpPr/>
            <p:nvPr/>
          </p:nvSpPr>
          <p:spPr>
            <a:xfrm>
              <a:off x="5714365" y="1152010"/>
              <a:ext cx="55686" cy="32312"/>
            </a:xfrm>
            <a:custGeom>
              <a:avLst/>
              <a:gdLst/>
              <a:ahLst/>
              <a:cxnLst/>
              <a:rect l="l" t="t" r="r" b="b"/>
              <a:pathLst>
                <a:path w="3476" h="2017" extrusionOk="0">
                  <a:moveTo>
                    <a:pt x="1728" y="0"/>
                  </a:moveTo>
                  <a:lnTo>
                    <a:pt x="0" y="1018"/>
                  </a:lnTo>
                  <a:lnTo>
                    <a:pt x="1748" y="2016"/>
                  </a:lnTo>
                  <a:lnTo>
                    <a:pt x="3476" y="1018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0;p25">
              <a:extLst>
                <a:ext uri="{FF2B5EF4-FFF2-40B4-BE49-F238E27FC236}">
                  <a16:creationId xmlns:a16="http://schemas.microsoft.com/office/drawing/2014/main" id="{25E05BA3-AFAF-4BF8-A829-51C088FE65C9}"/>
                </a:ext>
              </a:extLst>
            </p:cNvPr>
            <p:cNvSpPr/>
            <p:nvPr/>
          </p:nvSpPr>
          <p:spPr>
            <a:xfrm>
              <a:off x="5742048" y="1168302"/>
              <a:ext cx="412867" cy="804813"/>
            </a:xfrm>
            <a:custGeom>
              <a:avLst/>
              <a:gdLst/>
              <a:ahLst/>
              <a:cxnLst/>
              <a:rect l="l" t="t" r="r" b="b"/>
              <a:pathLst>
                <a:path w="25772" h="50238" extrusionOk="0">
                  <a:moveTo>
                    <a:pt x="1748" y="1"/>
                  </a:moveTo>
                  <a:lnTo>
                    <a:pt x="0" y="999"/>
                  </a:lnTo>
                  <a:lnTo>
                    <a:pt x="0" y="50237"/>
                  </a:lnTo>
                  <a:lnTo>
                    <a:pt x="25772" y="3541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1;p25">
              <a:extLst>
                <a:ext uri="{FF2B5EF4-FFF2-40B4-BE49-F238E27FC236}">
                  <a16:creationId xmlns:a16="http://schemas.microsoft.com/office/drawing/2014/main" id="{ABBD3D91-ED6E-4930-A81A-76CD6D76539F}"/>
                </a:ext>
              </a:extLst>
            </p:cNvPr>
            <p:cNvSpPr/>
            <p:nvPr/>
          </p:nvSpPr>
          <p:spPr>
            <a:xfrm>
              <a:off x="5329501" y="1168302"/>
              <a:ext cx="412563" cy="804813"/>
            </a:xfrm>
            <a:custGeom>
              <a:avLst/>
              <a:gdLst/>
              <a:ahLst/>
              <a:cxnLst/>
              <a:rect l="l" t="t" r="r" b="b"/>
              <a:pathLst>
                <a:path w="25753" h="50238" extrusionOk="0">
                  <a:moveTo>
                    <a:pt x="24082" y="1"/>
                  </a:moveTo>
                  <a:lnTo>
                    <a:pt x="0" y="35412"/>
                  </a:lnTo>
                  <a:lnTo>
                    <a:pt x="25752" y="50237"/>
                  </a:lnTo>
                  <a:lnTo>
                    <a:pt x="25752" y="999"/>
                  </a:lnTo>
                  <a:lnTo>
                    <a:pt x="2408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25">
              <a:extLst>
                <a:ext uri="{FF2B5EF4-FFF2-40B4-BE49-F238E27FC236}">
                  <a16:creationId xmlns:a16="http://schemas.microsoft.com/office/drawing/2014/main" id="{2E23040C-8D3B-4E5A-BAFD-593F7E445A45}"/>
                </a:ext>
              </a:extLst>
            </p:cNvPr>
            <p:cNvSpPr/>
            <p:nvPr/>
          </p:nvSpPr>
          <p:spPr>
            <a:xfrm>
              <a:off x="5854636" y="1591310"/>
              <a:ext cx="122473" cy="180914"/>
            </a:xfrm>
            <a:custGeom>
              <a:avLst/>
              <a:gdLst/>
              <a:ahLst/>
              <a:cxnLst/>
              <a:rect l="l" t="t" r="r" b="b"/>
              <a:pathLst>
                <a:path w="7645" h="11293" extrusionOk="0">
                  <a:moveTo>
                    <a:pt x="2517" y="1"/>
                  </a:moveTo>
                  <a:lnTo>
                    <a:pt x="1595" y="462"/>
                  </a:lnTo>
                  <a:lnTo>
                    <a:pt x="1" y="3016"/>
                  </a:lnTo>
                  <a:lnTo>
                    <a:pt x="673" y="3611"/>
                  </a:lnTo>
                  <a:lnTo>
                    <a:pt x="1998" y="1537"/>
                  </a:lnTo>
                  <a:lnTo>
                    <a:pt x="4936" y="9622"/>
                  </a:lnTo>
                  <a:lnTo>
                    <a:pt x="3496" y="10352"/>
                  </a:lnTo>
                  <a:lnTo>
                    <a:pt x="3842" y="11293"/>
                  </a:lnTo>
                  <a:lnTo>
                    <a:pt x="7644" y="9372"/>
                  </a:lnTo>
                  <a:lnTo>
                    <a:pt x="7298" y="8450"/>
                  </a:lnTo>
                  <a:lnTo>
                    <a:pt x="5858" y="9161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C5E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85FC18-278B-4462-835E-63DBD521C6F2}"/>
              </a:ext>
            </a:extLst>
          </p:cNvPr>
          <p:cNvGrpSpPr/>
          <p:nvPr/>
        </p:nvGrpSpPr>
        <p:grpSpPr>
          <a:xfrm>
            <a:off x="1146334" y="3867502"/>
            <a:ext cx="461691" cy="459545"/>
            <a:chOff x="6323798" y="1477488"/>
            <a:chExt cx="1192128" cy="1186585"/>
          </a:xfrm>
        </p:grpSpPr>
        <p:sp>
          <p:nvSpPr>
            <p:cNvPr id="18" name="Google Shape;386;p25">
              <a:extLst>
                <a:ext uri="{FF2B5EF4-FFF2-40B4-BE49-F238E27FC236}">
                  <a16:creationId xmlns:a16="http://schemas.microsoft.com/office/drawing/2014/main" id="{F394E853-2820-430E-830D-C976588ABB9A}"/>
                </a:ext>
              </a:extLst>
            </p:cNvPr>
            <p:cNvSpPr/>
            <p:nvPr/>
          </p:nvSpPr>
          <p:spPr>
            <a:xfrm>
              <a:off x="6879404" y="1477488"/>
              <a:ext cx="80917" cy="46778"/>
            </a:xfrm>
            <a:custGeom>
              <a:avLst/>
              <a:gdLst/>
              <a:ahLst/>
              <a:cxnLst/>
              <a:rect l="l" t="t" r="r" b="b"/>
              <a:pathLst>
                <a:path w="5051" h="2920" extrusionOk="0">
                  <a:moveTo>
                    <a:pt x="2516" y="0"/>
                  </a:moveTo>
                  <a:lnTo>
                    <a:pt x="0" y="1460"/>
                  </a:lnTo>
                  <a:lnTo>
                    <a:pt x="2535" y="2919"/>
                  </a:lnTo>
                  <a:lnTo>
                    <a:pt x="5051" y="146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7;p25">
              <a:extLst>
                <a:ext uri="{FF2B5EF4-FFF2-40B4-BE49-F238E27FC236}">
                  <a16:creationId xmlns:a16="http://schemas.microsoft.com/office/drawing/2014/main" id="{CAFB2746-81D5-4E34-AB35-9DFF18CA9BB2}"/>
                </a:ext>
              </a:extLst>
            </p:cNvPr>
            <p:cNvSpPr/>
            <p:nvPr/>
          </p:nvSpPr>
          <p:spPr>
            <a:xfrm>
              <a:off x="6920014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2516" y="1"/>
                  </a:moveTo>
                  <a:lnTo>
                    <a:pt x="0" y="1460"/>
                  </a:lnTo>
                  <a:lnTo>
                    <a:pt x="0" y="72610"/>
                  </a:lnTo>
                  <a:lnTo>
                    <a:pt x="37197" y="5115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8;p25">
              <a:extLst>
                <a:ext uri="{FF2B5EF4-FFF2-40B4-BE49-F238E27FC236}">
                  <a16:creationId xmlns:a16="http://schemas.microsoft.com/office/drawing/2014/main" id="{C3EAF2FC-6274-44FF-A048-8B3312B9DE36}"/>
                </a:ext>
              </a:extLst>
            </p:cNvPr>
            <p:cNvSpPr/>
            <p:nvPr/>
          </p:nvSpPr>
          <p:spPr>
            <a:xfrm>
              <a:off x="6323798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34778" y="1"/>
                  </a:moveTo>
                  <a:lnTo>
                    <a:pt x="0" y="51159"/>
                  </a:lnTo>
                  <a:lnTo>
                    <a:pt x="37198" y="72610"/>
                  </a:lnTo>
                  <a:lnTo>
                    <a:pt x="37198" y="1460"/>
                  </a:lnTo>
                  <a:lnTo>
                    <a:pt x="34778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9;p25">
              <a:extLst>
                <a:ext uri="{FF2B5EF4-FFF2-40B4-BE49-F238E27FC236}">
                  <a16:creationId xmlns:a16="http://schemas.microsoft.com/office/drawing/2014/main" id="{7A5DB46E-1844-446A-AE63-E173A53D37A1}"/>
                </a:ext>
              </a:extLst>
            </p:cNvPr>
            <p:cNvSpPr/>
            <p:nvPr/>
          </p:nvSpPr>
          <p:spPr>
            <a:xfrm>
              <a:off x="7089217" y="2141758"/>
              <a:ext cx="152607" cy="231601"/>
            </a:xfrm>
            <a:custGeom>
              <a:avLst/>
              <a:gdLst/>
              <a:ahLst/>
              <a:cxnLst/>
              <a:rect l="l" t="t" r="r" b="b"/>
              <a:pathLst>
                <a:path w="9526" h="14457" extrusionOk="0">
                  <a:moveTo>
                    <a:pt x="3840" y="1"/>
                  </a:moveTo>
                  <a:cubicBezTo>
                    <a:pt x="3377" y="1"/>
                    <a:pt x="2854" y="150"/>
                    <a:pt x="2266" y="438"/>
                  </a:cubicBezTo>
                  <a:cubicBezTo>
                    <a:pt x="538" y="1321"/>
                    <a:pt x="0" y="2627"/>
                    <a:pt x="653" y="4394"/>
                  </a:cubicBezTo>
                  <a:lnTo>
                    <a:pt x="1229" y="6007"/>
                  </a:lnTo>
                  <a:lnTo>
                    <a:pt x="2362" y="5450"/>
                  </a:lnTo>
                  <a:lnTo>
                    <a:pt x="1748" y="3760"/>
                  </a:lnTo>
                  <a:cubicBezTo>
                    <a:pt x="1575" y="3376"/>
                    <a:pt x="1575" y="2915"/>
                    <a:pt x="1728" y="2512"/>
                  </a:cubicBezTo>
                  <a:cubicBezTo>
                    <a:pt x="1940" y="2089"/>
                    <a:pt x="2285" y="1744"/>
                    <a:pt x="2727" y="1552"/>
                  </a:cubicBezTo>
                  <a:cubicBezTo>
                    <a:pt x="3063" y="1384"/>
                    <a:pt x="3364" y="1303"/>
                    <a:pt x="3630" y="1303"/>
                  </a:cubicBezTo>
                  <a:cubicBezTo>
                    <a:pt x="3760" y="1303"/>
                    <a:pt x="3881" y="1322"/>
                    <a:pt x="3994" y="1360"/>
                  </a:cubicBezTo>
                  <a:cubicBezTo>
                    <a:pt x="4359" y="1532"/>
                    <a:pt x="4647" y="1840"/>
                    <a:pt x="4743" y="2243"/>
                  </a:cubicBezTo>
                  <a:lnTo>
                    <a:pt x="5127" y="3261"/>
                  </a:lnTo>
                  <a:cubicBezTo>
                    <a:pt x="5223" y="3530"/>
                    <a:pt x="5262" y="3818"/>
                    <a:pt x="5243" y="4086"/>
                  </a:cubicBezTo>
                  <a:cubicBezTo>
                    <a:pt x="5223" y="4259"/>
                    <a:pt x="5223" y="4413"/>
                    <a:pt x="5223" y="4528"/>
                  </a:cubicBezTo>
                  <a:cubicBezTo>
                    <a:pt x="5204" y="4663"/>
                    <a:pt x="5185" y="4835"/>
                    <a:pt x="5166" y="5066"/>
                  </a:cubicBezTo>
                  <a:cubicBezTo>
                    <a:pt x="5127" y="5296"/>
                    <a:pt x="5089" y="5469"/>
                    <a:pt x="5070" y="5584"/>
                  </a:cubicBezTo>
                  <a:cubicBezTo>
                    <a:pt x="5051" y="5700"/>
                    <a:pt x="5031" y="5892"/>
                    <a:pt x="4974" y="6141"/>
                  </a:cubicBezTo>
                  <a:cubicBezTo>
                    <a:pt x="4935" y="6410"/>
                    <a:pt x="4916" y="6583"/>
                    <a:pt x="4897" y="6660"/>
                  </a:cubicBezTo>
                  <a:lnTo>
                    <a:pt x="3706" y="13323"/>
                  </a:lnTo>
                  <a:lnTo>
                    <a:pt x="4129" y="14456"/>
                  </a:lnTo>
                  <a:lnTo>
                    <a:pt x="9525" y="11729"/>
                  </a:lnTo>
                  <a:lnTo>
                    <a:pt x="9103" y="10596"/>
                  </a:lnTo>
                  <a:lnTo>
                    <a:pt x="5070" y="12632"/>
                  </a:lnTo>
                  <a:lnTo>
                    <a:pt x="6049" y="7044"/>
                  </a:lnTo>
                  <a:cubicBezTo>
                    <a:pt x="6260" y="5853"/>
                    <a:pt x="6395" y="4931"/>
                    <a:pt x="6433" y="4298"/>
                  </a:cubicBezTo>
                  <a:cubicBezTo>
                    <a:pt x="6491" y="3760"/>
                    <a:pt x="6433" y="3222"/>
                    <a:pt x="6260" y="2723"/>
                  </a:cubicBezTo>
                  <a:lnTo>
                    <a:pt x="5915" y="1763"/>
                  </a:lnTo>
                  <a:cubicBezTo>
                    <a:pt x="5608" y="899"/>
                    <a:pt x="5147" y="361"/>
                    <a:pt x="4532" y="131"/>
                  </a:cubicBezTo>
                  <a:cubicBezTo>
                    <a:pt x="4318" y="44"/>
                    <a:pt x="4087" y="1"/>
                    <a:pt x="3840" y="1"/>
                  </a:cubicBezTo>
                  <a:close/>
                </a:path>
              </a:pathLst>
            </a:custGeom>
            <a:solidFill>
              <a:srgbClr val="9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23D317-CE62-4DDA-A96F-3ECADF25866D}"/>
              </a:ext>
            </a:extLst>
          </p:cNvPr>
          <p:cNvGrpSpPr/>
          <p:nvPr/>
        </p:nvGrpSpPr>
        <p:grpSpPr>
          <a:xfrm>
            <a:off x="66008" y="4143106"/>
            <a:ext cx="798599" cy="794743"/>
            <a:chOff x="4556712" y="1985707"/>
            <a:chExt cx="1589280" cy="1581607"/>
          </a:xfrm>
        </p:grpSpPr>
        <p:sp>
          <p:nvSpPr>
            <p:cNvPr id="23" name="Google Shape;392;p25">
              <a:extLst>
                <a:ext uri="{FF2B5EF4-FFF2-40B4-BE49-F238E27FC236}">
                  <a16:creationId xmlns:a16="http://schemas.microsoft.com/office/drawing/2014/main" id="{444B0EFE-48F6-416F-9AB6-874240CEA5E8}"/>
                </a:ext>
              </a:extLst>
            </p:cNvPr>
            <p:cNvSpPr/>
            <p:nvPr/>
          </p:nvSpPr>
          <p:spPr>
            <a:xfrm>
              <a:off x="5297509" y="1985707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25">
              <a:extLst>
                <a:ext uri="{FF2B5EF4-FFF2-40B4-BE49-F238E27FC236}">
                  <a16:creationId xmlns:a16="http://schemas.microsoft.com/office/drawing/2014/main" id="{AD99BABB-09AE-4549-A2F8-63AB92C7CE85}"/>
                </a:ext>
              </a:extLst>
            </p:cNvPr>
            <p:cNvSpPr/>
            <p:nvPr/>
          </p:nvSpPr>
          <p:spPr>
            <a:xfrm>
              <a:off x="5351336" y="2016786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25">
              <a:extLst>
                <a:ext uri="{FF2B5EF4-FFF2-40B4-BE49-F238E27FC236}">
                  <a16:creationId xmlns:a16="http://schemas.microsoft.com/office/drawing/2014/main" id="{EDF5E06C-E470-43E6-80DE-1134BEA8024B}"/>
                </a:ext>
              </a:extLst>
            </p:cNvPr>
            <p:cNvSpPr/>
            <p:nvPr/>
          </p:nvSpPr>
          <p:spPr>
            <a:xfrm>
              <a:off x="4556712" y="2016786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0;p25">
              <a:extLst>
                <a:ext uri="{FF2B5EF4-FFF2-40B4-BE49-F238E27FC236}">
                  <a16:creationId xmlns:a16="http://schemas.microsoft.com/office/drawing/2014/main" id="{C9F791B8-51CE-45EC-82C3-5E255FB9A479}"/>
                </a:ext>
              </a:extLst>
            </p:cNvPr>
            <p:cNvSpPr/>
            <p:nvPr/>
          </p:nvSpPr>
          <p:spPr>
            <a:xfrm>
              <a:off x="5568839" y="2909788"/>
              <a:ext cx="179376" cy="260485"/>
            </a:xfrm>
            <a:custGeom>
              <a:avLst/>
              <a:gdLst/>
              <a:ahLst/>
              <a:cxnLst/>
              <a:rect l="l" t="t" r="r" b="b"/>
              <a:pathLst>
                <a:path w="11197" h="16260" extrusionOk="0">
                  <a:moveTo>
                    <a:pt x="4530" y="0"/>
                  </a:moveTo>
                  <a:cubicBezTo>
                    <a:pt x="3979" y="0"/>
                    <a:pt x="3356" y="171"/>
                    <a:pt x="2651" y="524"/>
                  </a:cubicBezTo>
                  <a:cubicBezTo>
                    <a:pt x="635" y="1542"/>
                    <a:pt x="1" y="3097"/>
                    <a:pt x="750" y="5191"/>
                  </a:cubicBezTo>
                  <a:lnTo>
                    <a:pt x="1441" y="7111"/>
                  </a:lnTo>
                  <a:lnTo>
                    <a:pt x="2766" y="6439"/>
                  </a:lnTo>
                  <a:lnTo>
                    <a:pt x="2036" y="4442"/>
                  </a:lnTo>
                  <a:cubicBezTo>
                    <a:pt x="1844" y="3961"/>
                    <a:pt x="1844" y="3443"/>
                    <a:pt x="2036" y="2963"/>
                  </a:cubicBezTo>
                  <a:cubicBezTo>
                    <a:pt x="2267" y="2464"/>
                    <a:pt x="2689" y="2060"/>
                    <a:pt x="3208" y="1830"/>
                  </a:cubicBezTo>
                  <a:cubicBezTo>
                    <a:pt x="3602" y="1639"/>
                    <a:pt x="3954" y="1541"/>
                    <a:pt x="4264" y="1541"/>
                  </a:cubicBezTo>
                  <a:cubicBezTo>
                    <a:pt x="4422" y="1541"/>
                    <a:pt x="4569" y="1567"/>
                    <a:pt x="4706" y="1619"/>
                  </a:cubicBezTo>
                  <a:cubicBezTo>
                    <a:pt x="5147" y="1811"/>
                    <a:pt x="5474" y="2195"/>
                    <a:pt x="5608" y="2656"/>
                  </a:cubicBezTo>
                  <a:lnTo>
                    <a:pt x="6376" y="4768"/>
                  </a:lnTo>
                  <a:cubicBezTo>
                    <a:pt x="6549" y="5267"/>
                    <a:pt x="6568" y="5805"/>
                    <a:pt x="6415" y="6304"/>
                  </a:cubicBezTo>
                  <a:cubicBezTo>
                    <a:pt x="6261" y="6842"/>
                    <a:pt x="5877" y="7284"/>
                    <a:pt x="5378" y="7514"/>
                  </a:cubicBezTo>
                  <a:lnTo>
                    <a:pt x="3650" y="8378"/>
                  </a:lnTo>
                  <a:lnTo>
                    <a:pt x="4072" y="9492"/>
                  </a:lnTo>
                  <a:lnTo>
                    <a:pt x="5992" y="8532"/>
                  </a:lnTo>
                  <a:cubicBezTo>
                    <a:pt x="6222" y="8402"/>
                    <a:pt x="6477" y="8335"/>
                    <a:pt x="6734" y="8335"/>
                  </a:cubicBezTo>
                  <a:cubicBezTo>
                    <a:pt x="6972" y="8335"/>
                    <a:pt x="7211" y="8393"/>
                    <a:pt x="7433" y="8513"/>
                  </a:cubicBezTo>
                  <a:cubicBezTo>
                    <a:pt x="7855" y="8743"/>
                    <a:pt x="8201" y="9127"/>
                    <a:pt x="8354" y="9607"/>
                  </a:cubicBezTo>
                  <a:lnTo>
                    <a:pt x="9123" y="11720"/>
                  </a:lnTo>
                  <a:cubicBezTo>
                    <a:pt x="9334" y="12200"/>
                    <a:pt x="9315" y="12738"/>
                    <a:pt x="9103" y="13218"/>
                  </a:cubicBezTo>
                  <a:cubicBezTo>
                    <a:pt x="8854" y="13717"/>
                    <a:pt x="8412" y="14139"/>
                    <a:pt x="7874" y="14370"/>
                  </a:cubicBezTo>
                  <a:cubicBezTo>
                    <a:pt x="7453" y="14581"/>
                    <a:pt x="7076" y="14683"/>
                    <a:pt x="6745" y="14683"/>
                  </a:cubicBezTo>
                  <a:cubicBezTo>
                    <a:pt x="6593" y="14683"/>
                    <a:pt x="6451" y="14662"/>
                    <a:pt x="6319" y="14620"/>
                  </a:cubicBezTo>
                  <a:cubicBezTo>
                    <a:pt x="5858" y="14447"/>
                    <a:pt x="5512" y="14063"/>
                    <a:pt x="5378" y="13602"/>
                  </a:cubicBezTo>
                  <a:lnTo>
                    <a:pt x="4667" y="11605"/>
                  </a:lnTo>
                  <a:lnTo>
                    <a:pt x="3342" y="12277"/>
                  </a:lnTo>
                  <a:lnTo>
                    <a:pt x="4034" y="14197"/>
                  </a:lnTo>
                  <a:cubicBezTo>
                    <a:pt x="4542" y="15568"/>
                    <a:pt x="5343" y="16260"/>
                    <a:pt x="6445" y="16260"/>
                  </a:cubicBezTo>
                  <a:cubicBezTo>
                    <a:pt x="7009" y="16260"/>
                    <a:pt x="7652" y="16078"/>
                    <a:pt x="8374" y="15714"/>
                  </a:cubicBezTo>
                  <a:cubicBezTo>
                    <a:pt x="10505" y="14639"/>
                    <a:pt x="11197" y="13045"/>
                    <a:pt x="10428" y="10952"/>
                  </a:cubicBezTo>
                  <a:lnTo>
                    <a:pt x="9699" y="8935"/>
                  </a:lnTo>
                  <a:cubicBezTo>
                    <a:pt x="9262" y="7759"/>
                    <a:pt x="8590" y="7171"/>
                    <a:pt x="7657" y="7171"/>
                  </a:cubicBezTo>
                  <a:cubicBezTo>
                    <a:pt x="7523" y="7171"/>
                    <a:pt x="7385" y="7183"/>
                    <a:pt x="7241" y="7207"/>
                  </a:cubicBezTo>
                  <a:cubicBezTo>
                    <a:pt x="8009" y="6400"/>
                    <a:pt x="8162" y="5363"/>
                    <a:pt x="7701" y="4096"/>
                  </a:cubicBezTo>
                  <a:lnTo>
                    <a:pt x="6972" y="2060"/>
                  </a:lnTo>
                  <a:cubicBezTo>
                    <a:pt x="6607" y="1062"/>
                    <a:pt x="6050" y="428"/>
                    <a:pt x="5339" y="140"/>
                  </a:cubicBezTo>
                  <a:cubicBezTo>
                    <a:pt x="5088" y="47"/>
                    <a:pt x="4819" y="0"/>
                    <a:pt x="4530" y="0"/>
                  </a:cubicBezTo>
                  <a:close/>
                </a:path>
              </a:pathLst>
            </a:custGeom>
            <a:solidFill>
              <a:srgbClr val="71B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2E09CD0-79D3-47F5-BA80-2C4FC0A8F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91977"/>
              </p:ext>
            </p:extLst>
          </p:nvPr>
        </p:nvGraphicFramePr>
        <p:xfrm>
          <a:off x="566737" y="803993"/>
          <a:ext cx="8007420" cy="3416301"/>
        </p:xfrm>
        <a:graphic>
          <a:graphicData uri="http://schemas.openxmlformats.org/drawingml/2006/table">
            <a:tbl>
              <a:tblPr/>
              <a:tblGrid>
                <a:gridCol w="1033463">
                  <a:extLst>
                    <a:ext uri="{9D8B030D-6E8A-4147-A177-3AD203B41FA5}">
                      <a16:colId xmlns:a16="http://schemas.microsoft.com/office/drawing/2014/main" val="196996281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16682745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355175104"/>
                    </a:ext>
                  </a:extLst>
                </a:gridCol>
                <a:gridCol w="959126">
                  <a:extLst>
                    <a:ext uri="{9D8B030D-6E8A-4147-A177-3AD203B41FA5}">
                      <a16:colId xmlns:a16="http://schemas.microsoft.com/office/drawing/2014/main" val="1169904537"/>
                    </a:ext>
                  </a:extLst>
                </a:gridCol>
                <a:gridCol w="1245704">
                  <a:extLst>
                    <a:ext uri="{9D8B030D-6E8A-4147-A177-3AD203B41FA5}">
                      <a16:colId xmlns:a16="http://schemas.microsoft.com/office/drawing/2014/main" val="1040914766"/>
                    </a:ext>
                  </a:extLst>
                </a:gridCol>
                <a:gridCol w="1225827">
                  <a:extLst>
                    <a:ext uri="{9D8B030D-6E8A-4147-A177-3AD203B41FA5}">
                      <a16:colId xmlns:a16="http://schemas.microsoft.com/office/drawing/2014/main" val="3397375637"/>
                    </a:ext>
                  </a:extLst>
                </a:gridCol>
              </a:tblGrid>
              <a:tr h="47842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Milestone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Assignee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Begin Date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Target End Date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Completed Date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171241"/>
                  </a:ext>
                </a:extLst>
              </a:tr>
              <a:tr h="478424">
                <a:tc rowSpan="6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Phase 2: Run-up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Industry, Market &amp; Business research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All member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05/25/2021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06/06/2021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06/12/2021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291765"/>
                  </a:ext>
                </a:extLst>
              </a:tr>
              <a:tr h="478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App feature description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Tùng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06/13/2021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06/23/2021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06/20/2021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191659"/>
                  </a:ext>
                </a:extLst>
              </a:tr>
              <a:tr h="5457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b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Contents</a:t>
                      </a:r>
                      <a:b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</a:b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Khang, Trang, Hải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06/22/2021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06/27/2021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06/26/2021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827436"/>
                  </a:ext>
                </a:extLst>
              </a:tr>
              <a:tr h="478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Target audience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Trang, Hải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06/22/2021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06/25/2021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06/25/2021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87341"/>
                  </a:ext>
                </a:extLst>
              </a:tr>
              <a:tr h="478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Technical design 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Khang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06/27/2021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07/17/2021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07/13/2021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462930"/>
                  </a:ext>
                </a:extLst>
              </a:tr>
              <a:tr h="478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Visualization UI/UX design &amp; app prototype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Lộc, Tùng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06/27/2021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07/18/2021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07/19/2021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837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30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Project timeline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9C011E-4788-46C9-BDDA-00A23CE13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929388" y="3804350"/>
            <a:ext cx="4237479" cy="2397910"/>
          </a:xfrm>
          <a:prstGeom prst="flowChartDecision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E51A0C-7C89-48EA-A211-59FA45EC941F}"/>
              </a:ext>
            </a:extLst>
          </p:cNvPr>
          <p:cNvGrpSpPr/>
          <p:nvPr/>
        </p:nvGrpSpPr>
        <p:grpSpPr>
          <a:xfrm>
            <a:off x="-121921" y="3341831"/>
            <a:ext cx="2416970" cy="2457313"/>
            <a:chOff x="4525088" y="843664"/>
            <a:chExt cx="4151980" cy="4221284"/>
          </a:xfrm>
        </p:grpSpPr>
        <p:cxnSp>
          <p:nvCxnSpPr>
            <p:cNvPr id="9" name="Google Shape;363;p25">
              <a:extLst>
                <a:ext uri="{FF2B5EF4-FFF2-40B4-BE49-F238E27FC236}">
                  <a16:creationId xmlns:a16="http://schemas.microsoft.com/office/drawing/2014/main" id="{828683D3-90FA-4CEB-B79F-CB49C994FDEF}"/>
                </a:ext>
              </a:extLst>
            </p:cNvPr>
            <p:cNvCxnSpPr>
              <a:cxnSpLocks/>
            </p:cNvCxnSpPr>
            <p:nvPr/>
          </p:nvCxnSpPr>
          <p:spPr>
            <a:xfrm>
              <a:off x="4525088" y="843664"/>
              <a:ext cx="2590086" cy="1509162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4;p25">
              <a:extLst>
                <a:ext uri="{FF2B5EF4-FFF2-40B4-BE49-F238E27FC236}">
                  <a16:creationId xmlns:a16="http://schemas.microsoft.com/office/drawing/2014/main" id="{6E8394CE-63DB-45AF-A802-AC3387340AC7}"/>
                </a:ext>
              </a:extLst>
            </p:cNvPr>
            <p:cNvCxnSpPr/>
            <p:nvPr/>
          </p:nvCxnSpPr>
          <p:spPr>
            <a:xfrm flipH="1">
              <a:off x="5362575" y="2362200"/>
              <a:ext cx="1638300" cy="924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5;p25">
              <a:extLst>
                <a:ext uri="{FF2B5EF4-FFF2-40B4-BE49-F238E27FC236}">
                  <a16:creationId xmlns:a16="http://schemas.microsoft.com/office/drawing/2014/main" id="{6C2D0600-621F-4487-B2EF-710E6DA6B8E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175" y="3057525"/>
              <a:ext cx="3466893" cy="2007423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9D7B7D-4626-4664-BC29-AD63808D921F}"/>
              </a:ext>
            </a:extLst>
          </p:cNvPr>
          <p:cNvGrpSpPr/>
          <p:nvPr/>
        </p:nvGrpSpPr>
        <p:grpSpPr>
          <a:xfrm>
            <a:off x="344457" y="3470310"/>
            <a:ext cx="444559" cy="442238"/>
            <a:chOff x="5329501" y="1152010"/>
            <a:chExt cx="825414" cy="821105"/>
          </a:xfrm>
        </p:grpSpPr>
        <p:sp>
          <p:nvSpPr>
            <p:cNvPr id="13" name="Google Shape;389;p25">
              <a:extLst>
                <a:ext uri="{FF2B5EF4-FFF2-40B4-BE49-F238E27FC236}">
                  <a16:creationId xmlns:a16="http://schemas.microsoft.com/office/drawing/2014/main" id="{ED011440-5FB4-498F-9179-228E46D9856D}"/>
                </a:ext>
              </a:extLst>
            </p:cNvPr>
            <p:cNvSpPr/>
            <p:nvPr/>
          </p:nvSpPr>
          <p:spPr>
            <a:xfrm>
              <a:off x="5714365" y="1152010"/>
              <a:ext cx="55686" cy="32312"/>
            </a:xfrm>
            <a:custGeom>
              <a:avLst/>
              <a:gdLst/>
              <a:ahLst/>
              <a:cxnLst/>
              <a:rect l="l" t="t" r="r" b="b"/>
              <a:pathLst>
                <a:path w="3476" h="2017" extrusionOk="0">
                  <a:moveTo>
                    <a:pt x="1728" y="0"/>
                  </a:moveTo>
                  <a:lnTo>
                    <a:pt x="0" y="1018"/>
                  </a:lnTo>
                  <a:lnTo>
                    <a:pt x="1748" y="2016"/>
                  </a:lnTo>
                  <a:lnTo>
                    <a:pt x="3476" y="1018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0;p25">
              <a:extLst>
                <a:ext uri="{FF2B5EF4-FFF2-40B4-BE49-F238E27FC236}">
                  <a16:creationId xmlns:a16="http://schemas.microsoft.com/office/drawing/2014/main" id="{1E602BF4-A023-4BBB-A144-E85A44DFDFD8}"/>
                </a:ext>
              </a:extLst>
            </p:cNvPr>
            <p:cNvSpPr/>
            <p:nvPr/>
          </p:nvSpPr>
          <p:spPr>
            <a:xfrm>
              <a:off x="5742048" y="1168302"/>
              <a:ext cx="412867" cy="804813"/>
            </a:xfrm>
            <a:custGeom>
              <a:avLst/>
              <a:gdLst/>
              <a:ahLst/>
              <a:cxnLst/>
              <a:rect l="l" t="t" r="r" b="b"/>
              <a:pathLst>
                <a:path w="25772" h="50238" extrusionOk="0">
                  <a:moveTo>
                    <a:pt x="1748" y="1"/>
                  </a:moveTo>
                  <a:lnTo>
                    <a:pt x="0" y="999"/>
                  </a:lnTo>
                  <a:lnTo>
                    <a:pt x="0" y="50237"/>
                  </a:lnTo>
                  <a:lnTo>
                    <a:pt x="25772" y="3541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1;p25">
              <a:extLst>
                <a:ext uri="{FF2B5EF4-FFF2-40B4-BE49-F238E27FC236}">
                  <a16:creationId xmlns:a16="http://schemas.microsoft.com/office/drawing/2014/main" id="{65F4DFD5-2DFC-438F-8091-5F75F533302F}"/>
                </a:ext>
              </a:extLst>
            </p:cNvPr>
            <p:cNvSpPr/>
            <p:nvPr/>
          </p:nvSpPr>
          <p:spPr>
            <a:xfrm>
              <a:off x="5329501" y="1168302"/>
              <a:ext cx="412563" cy="804813"/>
            </a:xfrm>
            <a:custGeom>
              <a:avLst/>
              <a:gdLst/>
              <a:ahLst/>
              <a:cxnLst/>
              <a:rect l="l" t="t" r="r" b="b"/>
              <a:pathLst>
                <a:path w="25753" h="50238" extrusionOk="0">
                  <a:moveTo>
                    <a:pt x="24082" y="1"/>
                  </a:moveTo>
                  <a:lnTo>
                    <a:pt x="0" y="35412"/>
                  </a:lnTo>
                  <a:lnTo>
                    <a:pt x="25752" y="50237"/>
                  </a:lnTo>
                  <a:lnTo>
                    <a:pt x="25752" y="999"/>
                  </a:lnTo>
                  <a:lnTo>
                    <a:pt x="2408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25">
              <a:extLst>
                <a:ext uri="{FF2B5EF4-FFF2-40B4-BE49-F238E27FC236}">
                  <a16:creationId xmlns:a16="http://schemas.microsoft.com/office/drawing/2014/main" id="{954AE7A8-B8DB-45A8-A9A1-FE5512819441}"/>
                </a:ext>
              </a:extLst>
            </p:cNvPr>
            <p:cNvSpPr/>
            <p:nvPr/>
          </p:nvSpPr>
          <p:spPr>
            <a:xfrm>
              <a:off x="5854636" y="1591310"/>
              <a:ext cx="122473" cy="180914"/>
            </a:xfrm>
            <a:custGeom>
              <a:avLst/>
              <a:gdLst/>
              <a:ahLst/>
              <a:cxnLst/>
              <a:rect l="l" t="t" r="r" b="b"/>
              <a:pathLst>
                <a:path w="7645" h="11293" extrusionOk="0">
                  <a:moveTo>
                    <a:pt x="2517" y="1"/>
                  </a:moveTo>
                  <a:lnTo>
                    <a:pt x="1595" y="462"/>
                  </a:lnTo>
                  <a:lnTo>
                    <a:pt x="1" y="3016"/>
                  </a:lnTo>
                  <a:lnTo>
                    <a:pt x="673" y="3611"/>
                  </a:lnTo>
                  <a:lnTo>
                    <a:pt x="1998" y="1537"/>
                  </a:lnTo>
                  <a:lnTo>
                    <a:pt x="4936" y="9622"/>
                  </a:lnTo>
                  <a:lnTo>
                    <a:pt x="3496" y="10352"/>
                  </a:lnTo>
                  <a:lnTo>
                    <a:pt x="3842" y="11293"/>
                  </a:lnTo>
                  <a:lnTo>
                    <a:pt x="7644" y="9372"/>
                  </a:lnTo>
                  <a:lnTo>
                    <a:pt x="7298" y="8450"/>
                  </a:lnTo>
                  <a:lnTo>
                    <a:pt x="5858" y="9161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C5E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B747ED-641D-44C9-80D6-8CE535902A75}"/>
              </a:ext>
            </a:extLst>
          </p:cNvPr>
          <p:cNvGrpSpPr/>
          <p:nvPr/>
        </p:nvGrpSpPr>
        <p:grpSpPr>
          <a:xfrm>
            <a:off x="1146334" y="3867502"/>
            <a:ext cx="461691" cy="459545"/>
            <a:chOff x="6323798" y="1477488"/>
            <a:chExt cx="1192128" cy="1186585"/>
          </a:xfrm>
        </p:grpSpPr>
        <p:sp>
          <p:nvSpPr>
            <p:cNvPr id="18" name="Google Shape;386;p25">
              <a:extLst>
                <a:ext uri="{FF2B5EF4-FFF2-40B4-BE49-F238E27FC236}">
                  <a16:creationId xmlns:a16="http://schemas.microsoft.com/office/drawing/2014/main" id="{2D2DC1B0-EA38-4A62-AB58-58A18AFFEACD}"/>
                </a:ext>
              </a:extLst>
            </p:cNvPr>
            <p:cNvSpPr/>
            <p:nvPr/>
          </p:nvSpPr>
          <p:spPr>
            <a:xfrm>
              <a:off x="6879404" y="1477488"/>
              <a:ext cx="80917" cy="46778"/>
            </a:xfrm>
            <a:custGeom>
              <a:avLst/>
              <a:gdLst/>
              <a:ahLst/>
              <a:cxnLst/>
              <a:rect l="l" t="t" r="r" b="b"/>
              <a:pathLst>
                <a:path w="5051" h="2920" extrusionOk="0">
                  <a:moveTo>
                    <a:pt x="2516" y="0"/>
                  </a:moveTo>
                  <a:lnTo>
                    <a:pt x="0" y="1460"/>
                  </a:lnTo>
                  <a:lnTo>
                    <a:pt x="2535" y="2919"/>
                  </a:lnTo>
                  <a:lnTo>
                    <a:pt x="5051" y="146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7;p25">
              <a:extLst>
                <a:ext uri="{FF2B5EF4-FFF2-40B4-BE49-F238E27FC236}">
                  <a16:creationId xmlns:a16="http://schemas.microsoft.com/office/drawing/2014/main" id="{628B0075-25E7-4D0E-BD83-DBDC7D4E97DC}"/>
                </a:ext>
              </a:extLst>
            </p:cNvPr>
            <p:cNvSpPr/>
            <p:nvPr/>
          </p:nvSpPr>
          <p:spPr>
            <a:xfrm>
              <a:off x="6920014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2516" y="1"/>
                  </a:moveTo>
                  <a:lnTo>
                    <a:pt x="0" y="1460"/>
                  </a:lnTo>
                  <a:lnTo>
                    <a:pt x="0" y="72610"/>
                  </a:lnTo>
                  <a:lnTo>
                    <a:pt x="37197" y="5115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8;p25">
              <a:extLst>
                <a:ext uri="{FF2B5EF4-FFF2-40B4-BE49-F238E27FC236}">
                  <a16:creationId xmlns:a16="http://schemas.microsoft.com/office/drawing/2014/main" id="{DB87C4CC-5870-4DF6-BF58-FE0E74F98928}"/>
                </a:ext>
              </a:extLst>
            </p:cNvPr>
            <p:cNvSpPr/>
            <p:nvPr/>
          </p:nvSpPr>
          <p:spPr>
            <a:xfrm>
              <a:off x="6323798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34778" y="1"/>
                  </a:moveTo>
                  <a:lnTo>
                    <a:pt x="0" y="51159"/>
                  </a:lnTo>
                  <a:lnTo>
                    <a:pt x="37198" y="72610"/>
                  </a:lnTo>
                  <a:lnTo>
                    <a:pt x="37198" y="1460"/>
                  </a:lnTo>
                  <a:lnTo>
                    <a:pt x="34778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9;p25">
              <a:extLst>
                <a:ext uri="{FF2B5EF4-FFF2-40B4-BE49-F238E27FC236}">
                  <a16:creationId xmlns:a16="http://schemas.microsoft.com/office/drawing/2014/main" id="{B1DF91F4-BAB4-44D4-96A5-283A09E20041}"/>
                </a:ext>
              </a:extLst>
            </p:cNvPr>
            <p:cNvSpPr/>
            <p:nvPr/>
          </p:nvSpPr>
          <p:spPr>
            <a:xfrm>
              <a:off x="7089217" y="2141758"/>
              <a:ext cx="152607" cy="231601"/>
            </a:xfrm>
            <a:custGeom>
              <a:avLst/>
              <a:gdLst/>
              <a:ahLst/>
              <a:cxnLst/>
              <a:rect l="l" t="t" r="r" b="b"/>
              <a:pathLst>
                <a:path w="9526" h="14457" extrusionOk="0">
                  <a:moveTo>
                    <a:pt x="3840" y="1"/>
                  </a:moveTo>
                  <a:cubicBezTo>
                    <a:pt x="3377" y="1"/>
                    <a:pt x="2854" y="150"/>
                    <a:pt x="2266" y="438"/>
                  </a:cubicBezTo>
                  <a:cubicBezTo>
                    <a:pt x="538" y="1321"/>
                    <a:pt x="0" y="2627"/>
                    <a:pt x="653" y="4394"/>
                  </a:cubicBezTo>
                  <a:lnTo>
                    <a:pt x="1229" y="6007"/>
                  </a:lnTo>
                  <a:lnTo>
                    <a:pt x="2362" y="5450"/>
                  </a:lnTo>
                  <a:lnTo>
                    <a:pt x="1748" y="3760"/>
                  </a:lnTo>
                  <a:cubicBezTo>
                    <a:pt x="1575" y="3376"/>
                    <a:pt x="1575" y="2915"/>
                    <a:pt x="1728" y="2512"/>
                  </a:cubicBezTo>
                  <a:cubicBezTo>
                    <a:pt x="1940" y="2089"/>
                    <a:pt x="2285" y="1744"/>
                    <a:pt x="2727" y="1552"/>
                  </a:cubicBezTo>
                  <a:cubicBezTo>
                    <a:pt x="3063" y="1384"/>
                    <a:pt x="3364" y="1303"/>
                    <a:pt x="3630" y="1303"/>
                  </a:cubicBezTo>
                  <a:cubicBezTo>
                    <a:pt x="3760" y="1303"/>
                    <a:pt x="3881" y="1322"/>
                    <a:pt x="3994" y="1360"/>
                  </a:cubicBezTo>
                  <a:cubicBezTo>
                    <a:pt x="4359" y="1532"/>
                    <a:pt x="4647" y="1840"/>
                    <a:pt x="4743" y="2243"/>
                  </a:cubicBezTo>
                  <a:lnTo>
                    <a:pt x="5127" y="3261"/>
                  </a:lnTo>
                  <a:cubicBezTo>
                    <a:pt x="5223" y="3530"/>
                    <a:pt x="5262" y="3818"/>
                    <a:pt x="5243" y="4086"/>
                  </a:cubicBezTo>
                  <a:cubicBezTo>
                    <a:pt x="5223" y="4259"/>
                    <a:pt x="5223" y="4413"/>
                    <a:pt x="5223" y="4528"/>
                  </a:cubicBezTo>
                  <a:cubicBezTo>
                    <a:pt x="5204" y="4663"/>
                    <a:pt x="5185" y="4835"/>
                    <a:pt x="5166" y="5066"/>
                  </a:cubicBezTo>
                  <a:cubicBezTo>
                    <a:pt x="5127" y="5296"/>
                    <a:pt x="5089" y="5469"/>
                    <a:pt x="5070" y="5584"/>
                  </a:cubicBezTo>
                  <a:cubicBezTo>
                    <a:pt x="5051" y="5700"/>
                    <a:pt x="5031" y="5892"/>
                    <a:pt x="4974" y="6141"/>
                  </a:cubicBezTo>
                  <a:cubicBezTo>
                    <a:pt x="4935" y="6410"/>
                    <a:pt x="4916" y="6583"/>
                    <a:pt x="4897" y="6660"/>
                  </a:cubicBezTo>
                  <a:lnTo>
                    <a:pt x="3706" y="13323"/>
                  </a:lnTo>
                  <a:lnTo>
                    <a:pt x="4129" y="14456"/>
                  </a:lnTo>
                  <a:lnTo>
                    <a:pt x="9525" y="11729"/>
                  </a:lnTo>
                  <a:lnTo>
                    <a:pt x="9103" y="10596"/>
                  </a:lnTo>
                  <a:lnTo>
                    <a:pt x="5070" y="12632"/>
                  </a:lnTo>
                  <a:lnTo>
                    <a:pt x="6049" y="7044"/>
                  </a:lnTo>
                  <a:cubicBezTo>
                    <a:pt x="6260" y="5853"/>
                    <a:pt x="6395" y="4931"/>
                    <a:pt x="6433" y="4298"/>
                  </a:cubicBezTo>
                  <a:cubicBezTo>
                    <a:pt x="6491" y="3760"/>
                    <a:pt x="6433" y="3222"/>
                    <a:pt x="6260" y="2723"/>
                  </a:cubicBezTo>
                  <a:lnTo>
                    <a:pt x="5915" y="1763"/>
                  </a:lnTo>
                  <a:cubicBezTo>
                    <a:pt x="5608" y="899"/>
                    <a:pt x="5147" y="361"/>
                    <a:pt x="4532" y="131"/>
                  </a:cubicBezTo>
                  <a:cubicBezTo>
                    <a:pt x="4318" y="44"/>
                    <a:pt x="4087" y="1"/>
                    <a:pt x="3840" y="1"/>
                  </a:cubicBezTo>
                  <a:close/>
                </a:path>
              </a:pathLst>
            </a:custGeom>
            <a:solidFill>
              <a:srgbClr val="9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86570F-FCFA-4AD4-A50F-749A8A8A7352}"/>
              </a:ext>
            </a:extLst>
          </p:cNvPr>
          <p:cNvGrpSpPr/>
          <p:nvPr/>
        </p:nvGrpSpPr>
        <p:grpSpPr>
          <a:xfrm>
            <a:off x="66008" y="4143106"/>
            <a:ext cx="798599" cy="794743"/>
            <a:chOff x="4556712" y="1985707"/>
            <a:chExt cx="1589280" cy="1581607"/>
          </a:xfrm>
        </p:grpSpPr>
        <p:sp>
          <p:nvSpPr>
            <p:cNvPr id="23" name="Google Shape;392;p25">
              <a:extLst>
                <a:ext uri="{FF2B5EF4-FFF2-40B4-BE49-F238E27FC236}">
                  <a16:creationId xmlns:a16="http://schemas.microsoft.com/office/drawing/2014/main" id="{41E20F98-4EE3-42B2-965E-BF80D722E4EC}"/>
                </a:ext>
              </a:extLst>
            </p:cNvPr>
            <p:cNvSpPr/>
            <p:nvPr/>
          </p:nvSpPr>
          <p:spPr>
            <a:xfrm>
              <a:off x="5297509" y="1985707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25">
              <a:extLst>
                <a:ext uri="{FF2B5EF4-FFF2-40B4-BE49-F238E27FC236}">
                  <a16:creationId xmlns:a16="http://schemas.microsoft.com/office/drawing/2014/main" id="{C8E4C79A-AE74-4CAE-B08A-13D12E3E4B1B}"/>
                </a:ext>
              </a:extLst>
            </p:cNvPr>
            <p:cNvSpPr/>
            <p:nvPr/>
          </p:nvSpPr>
          <p:spPr>
            <a:xfrm>
              <a:off x="5351336" y="2016786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25">
              <a:extLst>
                <a:ext uri="{FF2B5EF4-FFF2-40B4-BE49-F238E27FC236}">
                  <a16:creationId xmlns:a16="http://schemas.microsoft.com/office/drawing/2014/main" id="{8EC91959-C6E6-435D-870E-77F2A70E7030}"/>
                </a:ext>
              </a:extLst>
            </p:cNvPr>
            <p:cNvSpPr/>
            <p:nvPr/>
          </p:nvSpPr>
          <p:spPr>
            <a:xfrm>
              <a:off x="4556712" y="2016786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0;p25">
              <a:extLst>
                <a:ext uri="{FF2B5EF4-FFF2-40B4-BE49-F238E27FC236}">
                  <a16:creationId xmlns:a16="http://schemas.microsoft.com/office/drawing/2014/main" id="{97CB9879-8839-4BBE-8D2B-2F657A0ADB91}"/>
                </a:ext>
              </a:extLst>
            </p:cNvPr>
            <p:cNvSpPr/>
            <p:nvPr/>
          </p:nvSpPr>
          <p:spPr>
            <a:xfrm>
              <a:off x="5568839" y="2909788"/>
              <a:ext cx="179376" cy="260485"/>
            </a:xfrm>
            <a:custGeom>
              <a:avLst/>
              <a:gdLst/>
              <a:ahLst/>
              <a:cxnLst/>
              <a:rect l="l" t="t" r="r" b="b"/>
              <a:pathLst>
                <a:path w="11197" h="16260" extrusionOk="0">
                  <a:moveTo>
                    <a:pt x="4530" y="0"/>
                  </a:moveTo>
                  <a:cubicBezTo>
                    <a:pt x="3979" y="0"/>
                    <a:pt x="3356" y="171"/>
                    <a:pt x="2651" y="524"/>
                  </a:cubicBezTo>
                  <a:cubicBezTo>
                    <a:pt x="635" y="1542"/>
                    <a:pt x="1" y="3097"/>
                    <a:pt x="750" y="5191"/>
                  </a:cubicBezTo>
                  <a:lnTo>
                    <a:pt x="1441" y="7111"/>
                  </a:lnTo>
                  <a:lnTo>
                    <a:pt x="2766" y="6439"/>
                  </a:lnTo>
                  <a:lnTo>
                    <a:pt x="2036" y="4442"/>
                  </a:lnTo>
                  <a:cubicBezTo>
                    <a:pt x="1844" y="3961"/>
                    <a:pt x="1844" y="3443"/>
                    <a:pt x="2036" y="2963"/>
                  </a:cubicBezTo>
                  <a:cubicBezTo>
                    <a:pt x="2267" y="2464"/>
                    <a:pt x="2689" y="2060"/>
                    <a:pt x="3208" y="1830"/>
                  </a:cubicBezTo>
                  <a:cubicBezTo>
                    <a:pt x="3602" y="1639"/>
                    <a:pt x="3954" y="1541"/>
                    <a:pt x="4264" y="1541"/>
                  </a:cubicBezTo>
                  <a:cubicBezTo>
                    <a:pt x="4422" y="1541"/>
                    <a:pt x="4569" y="1567"/>
                    <a:pt x="4706" y="1619"/>
                  </a:cubicBezTo>
                  <a:cubicBezTo>
                    <a:pt x="5147" y="1811"/>
                    <a:pt x="5474" y="2195"/>
                    <a:pt x="5608" y="2656"/>
                  </a:cubicBezTo>
                  <a:lnTo>
                    <a:pt x="6376" y="4768"/>
                  </a:lnTo>
                  <a:cubicBezTo>
                    <a:pt x="6549" y="5267"/>
                    <a:pt x="6568" y="5805"/>
                    <a:pt x="6415" y="6304"/>
                  </a:cubicBezTo>
                  <a:cubicBezTo>
                    <a:pt x="6261" y="6842"/>
                    <a:pt x="5877" y="7284"/>
                    <a:pt x="5378" y="7514"/>
                  </a:cubicBezTo>
                  <a:lnTo>
                    <a:pt x="3650" y="8378"/>
                  </a:lnTo>
                  <a:lnTo>
                    <a:pt x="4072" y="9492"/>
                  </a:lnTo>
                  <a:lnTo>
                    <a:pt x="5992" y="8532"/>
                  </a:lnTo>
                  <a:cubicBezTo>
                    <a:pt x="6222" y="8402"/>
                    <a:pt x="6477" y="8335"/>
                    <a:pt x="6734" y="8335"/>
                  </a:cubicBezTo>
                  <a:cubicBezTo>
                    <a:pt x="6972" y="8335"/>
                    <a:pt x="7211" y="8393"/>
                    <a:pt x="7433" y="8513"/>
                  </a:cubicBezTo>
                  <a:cubicBezTo>
                    <a:pt x="7855" y="8743"/>
                    <a:pt x="8201" y="9127"/>
                    <a:pt x="8354" y="9607"/>
                  </a:cubicBezTo>
                  <a:lnTo>
                    <a:pt x="9123" y="11720"/>
                  </a:lnTo>
                  <a:cubicBezTo>
                    <a:pt x="9334" y="12200"/>
                    <a:pt x="9315" y="12738"/>
                    <a:pt x="9103" y="13218"/>
                  </a:cubicBezTo>
                  <a:cubicBezTo>
                    <a:pt x="8854" y="13717"/>
                    <a:pt x="8412" y="14139"/>
                    <a:pt x="7874" y="14370"/>
                  </a:cubicBezTo>
                  <a:cubicBezTo>
                    <a:pt x="7453" y="14581"/>
                    <a:pt x="7076" y="14683"/>
                    <a:pt x="6745" y="14683"/>
                  </a:cubicBezTo>
                  <a:cubicBezTo>
                    <a:pt x="6593" y="14683"/>
                    <a:pt x="6451" y="14662"/>
                    <a:pt x="6319" y="14620"/>
                  </a:cubicBezTo>
                  <a:cubicBezTo>
                    <a:pt x="5858" y="14447"/>
                    <a:pt x="5512" y="14063"/>
                    <a:pt x="5378" y="13602"/>
                  </a:cubicBezTo>
                  <a:lnTo>
                    <a:pt x="4667" y="11605"/>
                  </a:lnTo>
                  <a:lnTo>
                    <a:pt x="3342" y="12277"/>
                  </a:lnTo>
                  <a:lnTo>
                    <a:pt x="4034" y="14197"/>
                  </a:lnTo>
                  <a:cubicBezTo>
                    <a:pt x="4542" y="15568"/>
                    <a:pt x="5343" y="16260"/>
                    <a:pt x="6445" y="16260"/>
                  </a:cubicBezTo>
                  <a:cubicBezTo>
                    <a:pt x="7009" y="16260"/>
                    <a:pt x="7652" y="16078"/>
                    <a:pt x="8374" y="15714"/>
                  </a:cubicBezTo>
                  <a:cubicBezTo>
                    <a:pt x="10505" y="14639"/>
                    <a:pt x="11197" y="13045"/>
                    <a:pt x="10428" y="10952"/>
                  </a:cubicBezTo>
                  <a:lnTo>
                    <a:pt x="9699" y="8935"/>
                  </a:lnTo>
                  <a:cubicBezTo>
                    <a:pt x="9262" y="7759"/>
                    <a:pt x="8590" y="7171"/>
                    <a:pt x="7657" y="7171"/>
                  </a:cubicBezTo>
                  <a:cubicBezTo>
                    <a:pt x="7523" y="7171"/>
                    <a:pt x="7385" y="7183"/>
                    <a:pt x="7241" y="7207"/>
                  </a:cubicBezTo>
                  <a:cubicBezTo>
                    <a:pt x="8009" y="6400"/>
                    <a:pt x="8162" y="5363"/>
                    <a:pt x="7701" y="4096"/>
                  </a:cubicBezTo>
                  <a:lnTo>
                    <a:pt x="6972" y="2060"/>
                  </a:lnTo>
                  <a:cubicBezTo>
                    <a:pt x="6607" y="1062"/>
                    <a:pt x="6050" y="428"/>
                    <a:pt x="5339" y="140"/>
                  </a:cubicBezTo>
                  <a:cubicBezTo>
                    <a:pt x="5088" y="47"/>
                    <a:pt x="4819" y="0"/>
                    <a:pt x="4530" y="0"/>
                  </a:cubicBezTo>
                  <a:close/>
                </a:path>
              </a:pathLst>
            </a:custGeom>
            <a:solidFill>
              <a:srgbClr val="71B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0CB47EC-A43C-4974-9BE6-4D83C436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72488"/>
              </p:ext>
            </p:extLst>
          </p:nvPr>
        </p:nvGraphicFramePr>
        <p:xfrm>
          <a:off x="566737" y="810895"/>
          <a:ext cx="8010525" cy="2057400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val="3422375636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33714896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28167277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731179047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539906545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3229510220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Milestone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Assignee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Begin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Target End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Completed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053282"/>
                  </a:ext>
                </a:extLst>
              </a:tr>
              <a:tr h="514350">
                <a:tc rowSpan="3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Phase 3: Closure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Completing paperwork, documentations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Lộc, Tùng, Khang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07/10/2021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07/20/2021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07/20/2021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802984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Self-assessment of project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Lộc, Trang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07/18/2021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07/17/2021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684102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Takeaway experiences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All members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07/18/2021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07/21/2021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07/20/2021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011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13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>
            <a:extLst>
              <a:ext uri="{FF2B5EF4-FFF2-40B4-BE49-F238E27FC236}">
                <a16:creationId xmlns:a16="http://schemas.microsoft.com/office/drawing/2014/main" id="{6180E19D-C77A-4856-84BC-764C91A1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4781998" y="3306574"/>
            <a:ext cx="5402346" cy="3057087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Accomplishment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B2FC5-B270-4D1C-B44F-3732587ECF59}"/>
              </a:ext>
            </a:extLst>
          </p:cNvPr>
          <p:cNvSpPr txBox="1"/>
          <p:nvPr/>
        </p:nvSpPr>
        <p:spPr>
          <a:xfrm>
            <a:off x="1519052" y="3122790"/>
            <a:ext cx="4836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Expanded the agricultural </a:t>
            </a:r>
            <a:r>
              <a:rPr lang="en-US">
                <a:solidFill>
                  <a:srgbClr val="A8DBA7"/>
                </a:solidFill>
              </a:rPr>
              <a:t>knowledge-sharing community</a:t>
            </a:r>
            <a:r>
              <a:rPr lang="en-US"/>
              <a:t>, follow high-tech agricultural tendencies.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34872-89BF-4982-BC49-4FB1A9FB8979}"/>
              </a:ext>
            </a:extLst>
          </p:cNvPr>
          <p:cNvSpPr txBox="1"/>
          <p:nvPr/>
        </p:nvSpPr>
        <p:spPr>
          <a:xfrm>
            <a:off x="1519052" y="1410462"/>
            <a:ext cx="4780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Successfully developed </a:t>
            </a:r>
            <a:r>
              <a:rPr lang="en-US" sz="1200">
                <a:solidFill>
                  <a:srgbClr val="77BE9C"/>
                </a:solidFill>
                <a:latin typeface="Montserrat" panose="00000500000000000000" pitchFamily="2" charset="0"/>
              </a:rPr>
              <a:t>agricultural e-com 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with synchronized quality, price, and product source.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7BD5B-F9C9-44B0-9C8F-B418F4F044EE}"/>
              </a:ext>
            </a:extLst>
          </p:cNvPr>
          <p:cNvSpPr txBox="1"/>
          <p:nvPr/>
        </p:nvSpPr>
        <p:spPr>
          <a:xfrm>
            <a:off x="1519052" y="2174293"/>
            <a:ext cx="4606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Created a platform that connects components in the </a:t>
            </a:r>
            <a:r>
              <a:rPr lang="en-US">
                <a:solidFill>
                  <a:srgbClr val="D0F09F"/>
                </a:solidFill>
              </a:rPr>
              <a:t>Agribusiness ecosystem </a:t>
            </a:r>
            <a:r>
              <a:rPr lang="en-US"/>
              <a:t>to motivate delivering farm produce, and optimize supply chain. </a:t>
            </a:r>
          </a:p>
        </p:txBody>
      </p:sp>
      <p:pic>
        <p:nvPicPr>
          <p:cNvPr id="11" name="Google Shape;678;p31">
            <a:extLst>
              <a:ext uri="{FF2B5EF4-FFF2-40B4-BE49-F238E27FC236}">
                <a16:creationId xmlns:a16="http://schemas.microsoft.com/office/drawing/2014/main" id="{7AE4E484-17F5-4B5E-A337-403B82AEBC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018" y="2780120"/>
            <a:ext cx="2369346" cy="2470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50;p24">
            <a:extLst>
              <a:ext uri="{FF2B5EF4-FFF2-40B4-BE49-F238E27FC236}">
                <a16:creationId xmlns:a16="http://schemas.microsoft.com/office/drawing/2014/main" id="{021046A9-C552-49FA-A36A-E76793F7914B}"/>
              </a:ext>
            </a:extLst>
          </p:cNvPr>
          <p:cNvGrpSpPr/>
          <p:nvPr/>
        </p:nvGrpSpPr>
        <p:grpSpPr>
          <a:xfrm>
            <a:off x="990678" y="2206370"/>
            <a:ext cx="310634" cy="552993"/>
            <a:chOff x="2390675" y="509525"/>
            <a:chExt cx="2636250" cy="4693075"/>
          </a:xfrm>
        </p:grpSpPr>
        <p:sp>
          <p:nvSpPr>
            <p:cNvPr id="37" name="Google Shape;351;p24">
              <a:extLst>
                <a:ext uri="{FF2B5EF4-FFF2-40B4-BE49-F238E27FC236}">
                  <a16:creationId xmlns:a16="http://schemas.microsoft.com/office/drawing/2014/main" id="{011C80B8-F71C-424B-83B1-E4BF7207A74B}"/>
                </a:ext>
              </a:extLst>
            </p:cNvPr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2;p24">
              <a:extLst>
                <a:ext uri="{FF2B5EF4-FFF2-40B4-BE49-F238E27FC236}">
                  <a16:creationId xmlns:a16="http://schemas.microsoft.com/office/drawing/2014/main" id="{5DA506CB-799E-4B59-B111-D5221A983893}"/>
                </a:ext>
              </a:extLst>
            </p:cNvPr>
            <p:cNvSpPr/>
            <p:nvPr/>
          </p:nvSpPr>
          <p:spPr>
            <a:xfrm>
              <a:off x="3198331" y="2210147"/>
              <a:ext cx="1734377" cy="2992453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3;p24">
              <a:extLst>
                <a:ext uri="{FF2B5EF4-FFF2-40B4-BE49-F238E27FC236}">
                  <a16:creationId xmlns:a16="http://schemas.microsoft.com/office/drawing/2014/main" id="{2A1C0024-16A5-4B0B-BDD4-B839008BAA09}"/>
                </a:ext>
              </a:extLst>
            </p:cNvPr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4;p24">
              <a:extLst>
                <a:ext uri="{FF2B5EF4-FFF2-40B4-BE49-F238E27FC236}">
                  <a16:creationId xmlns:a16="http://schemas.microsoft.com/office/drawing/2014/main" id="{941EF08F-A292-4141-A1A5-1CCF141F07EB}"/>
                </a:ext>
              </a:extLst>
            </p:cNvPr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5;p24">
              <a:extLst>
                <a:ext uri="{FF2B5EF4-FFF2-40B4-BE49-F238E27FC236}">
                  <a16:creationId xmlns:a16="http://schemas.microsoft.com/office/drawing/2014/main" id="{FA5BD1E1-49B0-4933-B7EC-5C06C10991C2}"/>
                </a:ext>
              </a:extLst>
            </p:cNvPr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6;p24">
              <a:extLst>
                <a:ext uri="{FF2B5EF4-FFF2-40B4-BE49-F238E27FC236}">
                  <a16:creationId xmlns:a16="http://schemas.microsoft.com/office/drawing/2014/main" id="{F499CDBC-6A16-4EF1-B123-F5C1808960D0}"/>
                </a:ext>
              </a:extLst>
            </p:cNvPr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7;p24">
              <a:extLst>
                <a:ext uri="{FF2B5EF4-FFF2-40B4-BE49-F238E27FC236}">
                  <a16:creationId xmlns:a16="http://schemas.microsoft.com/office/drawing/2014/main" id="{EF5916E8-A972-4DBA-BF27-6F1F57A15C69}"/>
                </a:ext>
              </a:extLst>
            </p:cNvPr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50;p24">
            <a:extLst>
              <a:ext uri="{FF2B5EF4-FFF2-40B4-BE49-F238E27FC236}">
                <a16:creationId xmlns:a16="http://schemas.microsoft.com/office/drawing/2014/main" id="{7040BB59-F1BC-4CCA-A95E-B6BDB222C296}"/>
              </a:ext>
            </a:extLst>
          </p:cNvPr>
          <p:cNvGrpSpPr/>
          <p:nvPr/>
        </p:nvGrpSpPr>
        <p:grpSpPr>
          <a:xfrm>
            <a:off x="990678" y="1399976"/>
            <a:ext cx="310634" cy="552993"/>
            <a:chOff x="2390675" y="509525"/>
            <a:chExt cx="2636250" cy="4693075"/>
          </a:xfrm>
        </p:grpSpPr>
        <p:sp>
          <p:nvSpPr>
            <p:cNvPr id="45" name="Google Shape;351;p24">
              <a:extLst>
                <a:ext uri="{FF2B5EF4-FFF2-40B4-BE49-F238E27FC236}">
                  <a16:creationId xmlns:a16="http://schemas.microsoft.com/office/drawing/2014/main" id="{9DA7DEA4-2023-409B-B948-CF500B0438C7}"/>
                </a:ext>
              </a:extLst>
            </p:cNvPr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2;p24">
              <a:extLst>
                <a:ext uri="{FF2B5EF4-FFF2-40B4-BE49-F238E27FC236}">
                  <a16:creationId xmlns:a16="http://schemas.microsoft.com/office/drawing/2014/main" id="{6F235AAA-158B-4A12-A404-ACF8E8F4D39E}"/>
                </a:ext>
              </a:extLst>
            </p:cNvPr>
            <p:cNvSpPr/>
            <p:nvPr/>
          </p:nvSpPr>
          <p:spPr>
            <a:xfrm>
              <a:off x="3198331" y="2210147"/>
              <a:ext cx="1734377" cy="2992453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3;p24">
              <a:extLst>
                <a:ext uri="{FF2B5EF4-FFF2-40B4-BE49-F238E27FC236}">
                  <a16:creationId xmlns:a16="http://schemas.microsoft.com/office/drawing/2014/main" id="{7940851C-9B5A-48C8-A0CE-8630466B3B87}"/>
                </a:ext>
              </a:extLst>
            </p:cNvPr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4;p24">
              <a:extLst>
                <a:ext uri="{FF2B5EF4-FFF2-40B4-BE49-F238E27FC236}">
                  <a16:creationId xmlns:a16="http://schemas.microsoft.com/office/drawing/2014/main" id="{CAF97559-F953-42F3-BE61-6EFF88C46911}"/>
                </a:ext>
              </a:extLst>
            </p:cNvPr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5;p24">
              <a:extLst>
                <a:ext uri="{FF2B5EF4-FFF2-40B4-BE49-F238E27FC236}">
                  <a16:creationId xmlns:a16="http://schemas.microsoft.com/office/drawing/2014/main" id="{52D23A30-888D-4748-9124-52E24AED5A00}"/>
                </a:ext>
              </a:extLst>
            </p:cNvPr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6;p24">
              <a:extLst>
                <a:ext uri="{FF2B5EF4-FFF2-40B4-BE49-F238E27FC236}">
                  <a16:creationId xmlns:a16="http://schemas.microsoft.com/office/drawing/2014/main" id="{88626C06-804B-4A52-A1A9-08A236A86BB1}"/>
                </a:ext>
              </a:extLst>
            </p:cNvPr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7;p24">
              <a:extLst>
                <a:ext uri="{FF2B5EF4-FFF2-40B4-BE49-F238E27FC236}">
                  <a16:creationId xmlns:a16="http://schemas.microsoft.com/office/drawing/2014/main" id="{9CB5AC05-4C62-4284-862F-E63C75BCD0C0}"/>
                </a:ext>
              </a:extLst>
            </p:cNvPr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350;p24">
            <a:extLst>
              <a:ext uri="{FF2B5EF4-FFF2-40B4-BE49-F238E27FC236}">
                <a16:creationId xmlns:a16="http://schemas.microsoft.com/office/drawing/2014/main" id="{52492377-DD54-4DD4-B774-1E1AC0635A87}"/>
              </a:ext>
            </a:extLst>
          </p:cNvPr>
          <p:cNvGrpSpPr/>
          <p:nvPr/>
        </p:nvGrpSpPr>
        <p:grpSpPr>
          <a:xfrm>
            <a:off x="990678" y="3003897"/>
            <a:ext cx="310634" cy="552993"/>
            <a:chOff x="2390675" y="509525"/>
            <a:chExt cx="2636250" cy="4693075"/>
          </a:xfrm>
        </p:grpSpPr>
        <p:sp>
          <p:nvSpPr>
            <p:cNvPr id="53" name="Google Shape;351;p24">
              <a:extLst>
                <a:ext uri="{FF2B5EF4-FFF2-40B4-BE49-F238E27FC236}">
                  <a16:creationId xmlns:a16="http://schemas.microsoft.com/office/drawing/2014/main" id="{266E1CCF-7F5F-4401-99CD-45A2FB7ED613}"/>
                </a:ext>
              </a:extLst>
            </p:cNvPr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2;p24">
              <a:extLst>
                <a:ext uri="{FF2B5EF4-FFF2-40B4-BE49-F238E27FC236}">
                  <a16:creationId xmlns:a16="http://schemas.microsoft.com/office/drawing/2014/main" id="{02FDC1BC-83B3-43B2-AD7A-121B7A90B9DD}"/>
                </a:ext>
              </a:extLst>
            </p:cNvPr>
            <p:cNvSpPr/>
            <p:nvPr/>
          </p:nvSpPr>
          <p:spPr>
            <a:xfrm>
              <a:off x="3198331" y="2210147"/>
              <a:ext cx="1734377" cy="2992453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3;p24">
              <a:extLst>
                <a:ext uri="{FF2B5EF4-FFF2-40B4-BE49-F238E27FC236}">
                  <a16:creationId xmlns:a16="http://schemas.microsoft.com/office/drawing/2014/main" id="{E508FB6C-4195-4C95-AF09-5A33B2E4ECB0}"/>
                </a:ext>
              </a:extLst>
            </p:cNvPr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4;p24">
              <a:extLst>
                <a:ext uri="{FF2B5EF4-FFF2-40B4-BE49-F238E27FC236}">
                  <a16:creationId xmlns:a16="http://schemas.microsoft.com/office/drawing/2014/main" id="{2D615AEB-93D3-46B4-A00C-8B7BC4BB8300}"/>
                </a:ext>
              </a:extLst>
            </p:cNvPr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5;p24">
              <a:extLst>
                <a:ext uri="{FF2B5EF4-FFF2-40B4-BE49-F238E27FC236}">
                  <a16:creationId xmlns:a16="http://schemas.microsoft.com/office/drawing/2014/main" id="{AC6EEE9A-2EB1-4942-8EDC-15ACBDBF2B88}"/>
                </a:ext>
              </a:extLst>
            </p:cNvPr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6;p24">
              <a:extLst>
                <a:ext uri="{FF2B5EF4-FFF2-40B4-BE49-F238E27FC236}">
                  <a16:creationId xmlns:a16="http://schemas.microsoft.com/office/drawing/2014/main" id="{D20A1728-4AD7-4A7E-9998-ACF727C773D7}"/>
                </a:ext>
              </a:extLst>
            </p:cNvPr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7;p24">
              <a:extLst>
                <a:ext uri="{FF2B5EF4-FFF2-40B4-BE49-F238E27FC236}">
                  <a16:creationId xmlns:a16="http://schemas.microsoft.com/office/drawing/2014/main" id="{2597BF65-5AE0-4B54-88A0-440F6493230C}"/>
                </a:ext>
              </a:extLst>
            </p:cNvPr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487A451-2C3C-428A-B027-70E239667AA0}"/>
              </a:ext>
            </a:extLst>
          </p:cNvPr>
          <p:cNvGrpSpPr/>
          <p:nvPr/>
        </p:nvGrpSpPr>
        <p:grpSpPr>
          <a:xfrm>
            <a:off x="6291745" y="4053191"/>
            <a:ext cx="262082" cy="389082"/>
            <a:chOff x="6254330" y="1108705"/>
            <a:chExt cx="960962" cy="1426626"/>
          </a:xfrm>
        </p:grpSpPr>
        <p:sp>
          <p:nvSpPr>
            <p:cNvPr id="61" name="Google Shape;356;p24">
              <a:extLst>
                <a:ext uri="{FF2B5EF4-FFF2-40B4-BE49-F238E27FC236}">
                  <a16:creationId xmlns:a16="http://schemas.microsoft.com/office/drawing/2014/main" id="{A7546847-B5ED-4A50-95FB-CBFA1B46C425}"/>
                </a:ext>
              </a:extLst>
            </p:cNvPr>
            <p:cNvSpPr/>
            <p:nvPr/>
          </p:nvSpPr>
          <p:spPr>
            <a:xfrm flipV="1">
              <a:off x="6299985" y="1160524"/>
              <a:ext cx="915307" cy="1322989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7;p24">
              <a:extLst>
                <a:ext uri="{FF2B5EF4-FFF2-40B4-BE49-F238E27FC236}">
                  <a16:creationId xmlns:a16="http://schemas.microsoft.com/office/drawing/2014/main" id="{9E569BC7-54FA-44B7-BDB8-DB983BDFA23C}"/>
                </a:ext>
              </a:extLst>
            </p:cNvPr>
            <p:cNvSpPr/>
            <p:nvPr/>
          </p:nvSpPr>
          <p:spPr>
            <a:xfrm flipV="1">
              <a:off x="6254330" y="1108705"/>
              <a:ext cx="113511" cy="1426626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CDAF522-C5B9-46C4-86BB-97FF0632ACF3}"/>
              </a:ext>
            </a:extLst>
          </p:cNvPr>
          <p:cNvGrpSpPr/>
          <p:nvPr/>
        </p:nvGrpSpPr>
        <p:grpSpPr>
          <a:xfrm>
            <a:off x="6434902" y="4618575"/>
            <a:ext cx="204835" cy="304095"/>
            <a:chOff x="6254330" y="1108705"/>
            <a:chExt cx="960962" cy="1426626"/>
          </a:xfrm>
        </p:grpSpPr>
        <p:sp>
          <p:nvSpPr>
            <p:cNvPr id="69" name="Google Shape;356;p24">
              <a:extLst>
                <a:ext uri="{FF2B5EF4-FFF2-40B4-BE49-F238E27FC236}">
                  <a16:creationId xmlns:a16="http://schemas.microsoft.com/office/drawing/2014/main" id="{3DC14079-C7AE-41F8-B5DE-966064B432B9}"/>
                </a:ext>
              </a:extLst>
            </p:cNvPr>
            <p:cNvSpPr/>
            <p:nvPr/>
          </p:nvSpPr>
          <p:spPr>
            <a:xfrm flipV="1">
              <a:off x="6299985" y="1160524"/>
              <a:ext cx="915307" cy="1322989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7;p24">
              <a:extLst>
                <a:ext uri="{FF2B5EF4-FFF2-40B4-BE49-F238E27FC236}">
                  <a16:creationId xmlns:a16="http://schemas.microsoft.com/office/drawing/2014/main" id="{86B71D86-9CF5-4760-900E-34F10D5A4252}"/>
                </a:ext>
              </a:extLst>
            </p:cNvPr>
            <p:cNvSpPr/>
            <p:nvPr/>
          </p:nvSpPr>
          <p:spPr>
            <a:xfrm flipV="1">
              <a:off x="6254330" y="1108705"/>
              <a:ext cx="113511" cy="1426626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E52A6B-8565-4C43-B5D7-F145C40370F6}"/>
              </a:ext>
            </a:extLst>
          </p:cNvPr>
          <p:cNvGrpSpPr/>
          <p:nvPr/>
        </p:nvGrpSpPr>
        <p:grpSpPr>
          <a:xfrm>
            <a:off x="6730387" y="3830024"/>
            <a:ext cx="249631" cy="370597"/>
            <a:chOff x="6254330" y="1108705"/>
            <a:chExt cx="960962" cy="1426626"/>
          </a:xfrm>
        </p:grpSpPr>
        <p:sp>
          <p:nvSpPr>
            <p:cNvPr id="72" name="Google Shape;356;p24">
              <a:extLst>
                <a:ext uri="{FF2B5EF4-FFF2-40B4-BE49-F238E27FC236}">
                  <a16:creationId xmlns:a16="http://schemas.microsoft.com/office/drawing/2014/main" id="{56F905B0-C017-4954-858C-B70990E723CE}"/>
                </a:ext>
              </a:extLst>
            </p:cNvPr>
            <p:cNvSpPr/>
            <p:nvPr/>
          </p:nvSpPr>
          <p:spPr>
            <a:xfrm flipV="1">
              <a:off x="6299985" y="1160524"/>
              <a:ext cx="915307" cy="1322989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7;p24">
              <a:extLst>
                <a:ext uri="{FF2B5EF4-FFF2-40B4-BE49-F238E27FC236}">
                  <a16:creationId xmlns:a16="http://schemas.microsoft.com/office/drawing/2014/main" id="{44CE5F43-8C96-4BB2-9DE7-B3A9AA023EE1}"/>
                </a:ext>
              </a:extLst>
            </p:cNvPr>
            <p:cNvSpPr/>
            <p:nvPr/>
          </p:nvSpPr>
          <p:spPr>
            <a:xfrm flipV="1">
              <a:off x="6254330" y="1108705"/>
              <a:ext cx="113511" cy="1426626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5150402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36906-F8FA-4645-BB7E-CCFDA6E33D76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BC61FA-C2EB-46FB-8C54-C05AA0FF2E80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0" name="Google Shape;163;p19">
              <a:extLst>
                <a:ext uri="{FF2B5EF4-FFF2-40B4-BE49-F238E27FC236}">
                  <a16:creationId xmlns:a16="http://schemas.microsoft.com/office/drawing/2014/main" id="{4DECF373-60BE-49B5-93CC-3F72BF94C976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Introduction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1" name="Google Shape;202;p22">
              <a:extLst>
                <a:ext uri="{FF2B5EF4-FFF2-40B4-BE49-F238E27FC236}">
                  <a16:creationId xmlns:a16="http://schemas.microsoft.com/office/drawing/2014/main" id="{AC46C7B1-5686-4912-8287-B10F62FE6E6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Final product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55D000A-491F-4875-9720-C2FB03B01F54}"/>
              </a:ext>
            </a:extLst>
          </p:cNvPr>
          <p:cNvSpPr txBox="1"/>
          <p:nvPr/>
        </p:nvSpPr>
        <p:spPr>
          <a:xfrm>
            <a:off x="415787" y="1820486"/>
            <a:ext cx="3453848" cy="1502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vi-VN" sz="110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10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ffers these services:</a:t>
            </a: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Online Grocery delivery</a:t>
            </a:r>
            <a:endParaRPr lang="en-US" sz="11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Farm investment service</a:t>
            </a:r>
            <a:endParaRPr lang="en-US" sz="11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News</a:t>
            </a:r>
            <a:endParaRPr lang="en-US" sz="11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Farms map</a:t>
            </a:r>
            <a:endParaRPr lang="en-US" sz="11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1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Knowledge</a:t>
            </a:r>
            <a:endParaRPr lang="en-US" sz="11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FD55E7-4A4E-4B35-99CD-32B3178C5CD9}"/>
              </a:ext>
            </a:extLst>
          </p:cNvPr>
          <p:cNvSpPr txBox="1"/>
          <p:nvPr/>
        </p:nvSpPr>
        <p:spPr>
          <a:xfrm>
            <a:off x="415787" y="1129700"/>
            <a:ext cx="15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Smart</a:t>
            </a:r>
            <a:r>
              <a:rPr lang="en-US" sz="1800" b="1">
                <a:solidFill>
                  <a:srgbClr val="76DC82"/>
                </a:solidFill>
                <a:latin typeface="Montserrat" panose="00000500000000000000" pitchFamily="2" charset="0"/>
                <a:ea typeface="+mn-ea"/>
                <a:cs typeface="+mn-cs"/>
              </a:rPr>
              <a:t>Agri</a:t>
            </a:r>
            <a:r>
              <a:rPr lang="en-US" sz="1800" b="1">
                <a:solidFill>
                  <a:srgbClr val="A8DBA7"/>
                </a:solidFill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95744BA6-9C02-43C7-A16D-E1FAA12727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0796" y="3644467"/>
            <a:ext cx="4680033" cy="838334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8E0D02F0-4A2F-4CF0-96A7-7C601CB13C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86"/>
          <a:stretch/>
        </p:blipFill>
        <p:spPr>
          <a:xfrm>
            <a:off x="3800796" y="622613"/>
            <a:ext cx="1931296" cy="3377888"/>
          </a:xfrm>
          <a:prstGeom prst="rect">
            <a:avLst/>
          </a:prstGeom>
          <a:effectLst>
            <a:reflection blurRad="38100" stA="18000" endPos="24000" dir="5400000" sy="-100000" algn="bl" rotWithShape="0"/>
          </a:effectLst>
        </p:spPr>
      </p:pic>
      <p:pic>
        <p:nvPicPr>
          <p:cNvPr id="19" name="Picture 18" descr="A close-up of a cell phone&#10;&#10;Description automatically generated with low confidence">
            <a:extLst>
              <a:ext uri="{FF2B5EF4-FFF2-40B4-BE49-F238E27FC236}">
                <a16:creationId xmlns:a16="http://schemas.microsoft.com/office/drawing/2014/main" id="{C71CAD24-34BB-4223-B277-5573A01297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732"/>
          <a:stretch/>
        </p:blipFill>
        <p:spPr>
          <a:xfrm>
            <a:off x="6732753" y="620555"/>
            <a:ext cx="1933443" cy="3379945"/>
          </a:xfrm>
          <a:prstGeom prst="rect">
            <a:avLst/>
          </a:prstGeom>
          <a:effectLst>
            <a:reflection blurRad="38100" stA="18000" endPos="24000" dir="5400000" sy="-100000" algn="bl" rotWithShape="0"/>
          </a:effectLst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9E20BDD5-27FF-4249-AB47-B246D261B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39"/>
          <a:stretch/>
        </p:blipFill>
        <p:spPr>
          <a:xfrm>
            <a:off x="5209894" y="593643"/>
            <a:ext cx="1961544" cy="3635457"/>
          </a:xfrm>
          <a:prstGeom prst="rect">
            <a:avLst/>
          </a:prstGeom>
          <a:effectLst>
            <a:reflection blurRad="38100" stA="18000" endPos="2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5500404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36906-F8FA-4645-BB7E-CCFDA6E33D76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BC61FA-C2EB-46FB-8C54-C05AA0FF2E80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0" name="Google Shape;163;p19">
              <a:extLst>
                <a:ext uri="{FF2B5EF4-FFF2-40B4-BE49-F238E27FC236}">
                  <a16:creationId xmlns:a16="http://schemas.microsoft.com/office/drawing/2014/main" id="{4DECF373-60BE-49B5-93CC-3F72BF94C976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Features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1" name="Google Shape;202;p22">
              <a:extLst>
                <a:ext uri="{FF2B5EF4-FFF2-40B4-BE49-F238E27FC236}">
                  <a16:creationId xmlns:a16="http://schemas.microsoft.com/office/drawing/2014/main" id="{AC46C7B1-5686-4912-8287-B10F62FE6E6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Final product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FD55E7-4A4E-4B35-99CD-32B3178C5CD9}"/>
              </a:ext>
            </a:extLst>
          </p:cNvPr>
          <p:cNvSpPr txBox="1"/>
          <p:nvPr/>
        </p:nvSpPr>
        <p:spPr>
          <a:xfrm>
            <a:off x="3776196" y="297970"/>
            <a:ext cx="15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Smart</a:t>
            </a:r>
            <a:r>
              <a:rPr lang="en-US" sz="1800" b="1">
                <a:solidFill>
                  <a:srgbClr val="76DC82"/>
                </a:solidFill>
                <a:latin typeface="Montserrat" panose="00000500000000000000" pitchFamily="2" charset="0"/>
                <a:ea typeface="+mn-ea"/>
                <a:cs typeface="+mn-cs"/>
              </a:rPr>
              <a:t>Agri</a:t>
            </a:r>
            <a:r>
              <a:rPr lang="en-US" sz="1800" b="1">
                <a:solidFill>
                  <a:srgbClr val="A8DBA7"/>
                </a:solidFill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23DB06F-FF0F-4902-A3D0-D6F752215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8" t="8524" r="9929" b="8803"/>
          <a:stretch/>
        </p:blipFill>
        <p:spPr>
          <a:xfrm>
            <a:off x="3663282" y="1019552"/>
            <a:ext cx="1787400" cy="3512344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5D6B20-E9D3-4A15-A793-992368B20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94" t="8672" r="31339" b="8758"/>
          <a:stretch/>
        </p:blipFill>
        <p:spPr>
          <a:xfrm>
            <a:off x="6309800" y="1033839"/>
            <a:ext cx="1765718" cy="3483770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B7A9C6-EFB4-44E1-A034-79BCB72AC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06" t="8653" r="9388" b="8634"/>
          <a:stretch/>
        </p:blipFill>
        <p:spPr>
          <a:xfrm>
            <a:off x="972025" y="968016"/>
            <a:ext cx="1844046" cy="36154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6AED6E-0013-4B21-BB97-2DA176FDF5A9}"/>
              </a:ext>
            </a:extLst>
          </p:cNvPr>
          <p:cNvSpPr txBox="1"/>
          <p:nvPr/>
        </p:nvSpPr>
        <p:spPr>
          <a:xfrm>
            <a:off x="972025" y="4631374"/>
            <a:ext cx="184404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Priceboard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804385-14B7-456F-9B68-C18E4309921B}"/>
              </a:ext>
            </a:extLst>
          </p:cNvPr>
          <p:cNvSpPr txBox="1"/>
          <p:nvPr/>
        </p:nvSpPr>
        <p:spPr>
          <a:xfrm>
            <a:off x="3649976" y="4631374"/>
            <a:ext cx="184404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Portfolio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1AA37-9234-49E2-8D07-4E6380634E26}"/>
              </a:ext>
            </a:extLst>
          </p:cNvPr>
          <p:cNvSpPr txBox="1"/>
          <p:nvPr/>
        </p:nvSpPr>
        <p:spPr>
          <a:xfrm>
            <a:off x="6327927" y="4631374"/>
            <a:ext cx="176571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eCom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38087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36906-F8FA-4645-BB7E-CCFDA6E33D76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BC61FA-C2EB-46FB-8C54-C05AA0FF2E80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0" name="Google Shape;163;p19">
              <a:extLst>
                <a:ext uri="{FF2B5EF4-FFF2-40B4-BE49-F238E27FC236}">
                  <a16:creationId xmlns:a16="http://schemas.microsoft.com/office/drawing/2014/main" id="{4DECF373-60BE-49B5-93CC-3F72BF94C976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Features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1" name="Google Shape;202;p22">
              <a:extLst>
                <a:ext uri="{FF2B5EF4-FFF2-40B4-BE49-F238E27FC236}">
                  <a16:creationId xmlns:a16="http://schemas.microsoft.com/office/drawing/2014/main" id="{AC46C7B1-5686-4912-8287-B10F62FE6E6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Final product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FD55E7-4A4E-4B35-99CD-32B3178C5CD9}"/>
              </a:ext>
            </a:extLst>
          </p:cNvPr>
          <p:cNvSpPr txBox="1"/>
          <p:nvPr/>
        </p:nvSpPr>
        <p:spPr>
          <a:xfrm>
            <a:off x="4092062" y="291367"/>
            <a:ext cx="15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Smart</a:t>
            </a:r>
            <a:r>
              <a:rPr lang="en-US" sz="1800" b="1">
                <a:solidFill>
                  <a:srgbClr val="76DC82"/>
                </a:solidFill>
                <a:latin typeface="Montserrat" panose="00000500000000000000" pitchFamily="2" charset="0"/>
                <a:ea typeface="+mn-ea"/>
                <a:cs typeface="+mn-cs"/>
              </a:rPr>
              <a:t>Agri</a:t>
            </a:r>
            <a:r>
              <a:rPr lang="en-US" sz="1800" b="1">
                <a:solidFill>
                  <a:srgbClr val="A8DBA7"/>
                </a:solidFill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16DEBF-EB2E-498B-A62B-2085443D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255" y="562033"/>
            <a:ext cx="2291489" cy="438912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549F4E-9E72-4269-823A-4C23D935F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34" y="562033"/>
            <a:ext cx="2291489" cy="438912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E24C0F-F7EF-445B-86F4-DACDD7C8B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77" y="562033"/>
            <a:ext cx="2291489" cy="4389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092BAA-0A74-48E5-917F-A4EF450407C0}"/>
              </a:ext>
            </a:extLst>
          </p:cNvPr>
          <p:cNvSpPr txBox="1"/>
          <p:nvPr/>
        </p:nvSpPr>
        <p:spPr>
          <a:xfrm>
            <a:off x="972025" y="4631374"/>
            <a:ext cx="181451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Farm Map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BA6CF-117F-4938-A3A9-68FC3AE24A3F}"/>
              </a:ext>
            </a:extLst>
          </p:cNvPr>
          <p:cNvSpPr txBox="1"/>
          <p:nvPr/>
        </p:nvSpPr>
        <p:spPr>
          <a:xfrm>
            <a:off x="3649976" y="4631374"/>
            <a:ext cx="184404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Knowledge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C57D9-67DE-4D0A-AF7F-B3B48C7BC0F4}"/>
              </a:ext>
            </a:extLst>
          </p:cNvPr>
          <p:cNvSpPr txBox="1"/>
          <p:nvPr/>
        </p:nvSpPr>
        <p:spPr>
          <a:xfrm>
            <a:off x="6400799" y="4631374"/>
            <a:ext cx="185589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Sharing forum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270327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36906-F8FA-4645-BB7E-CCFDA6E33D76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BC61FA-C2EB-46FB-8C54-C05AA0FF2E80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0" name="Google Shape;163;p19">
              <a:extLst>
                <a:ext uri="{FF2B5EF4-FFF2-40B4-BE49-F238E27FC236}">
                  <a16:creationId xmlns:a16="http://schemas.microsoft.com/office/drawing/2014/main" id="{4DECF373-60BE-49B5-93CC-3F72BF94C976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Technical stack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1" name="Google Shape;202;p22">
              <a:extLst>
                <a:ext uri="{FF2B5EF4-FFF2-40B4-BE49-F238E27FC236}">
                  <a16:creationId xmlns:a16="http://schemas.microsoft.com/office/drawing/2014/main" id="{AC46C7B1-5686-4912-8287-B10F62FE6E6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Final product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5B431EF0-1280-4A5A-A54E-E55795F0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9" y="1006922"/>
            <a:ext cx="1033293" cy="478267"/>
          </a:xfrm>
          <a:prstGeom prst="rect">
            <a:avLst/>
          </a:prstGeom>
        </p:spPr>
      </p:pic>
      <p:pic>
        <p:nvPicPr>
          <p:cNvPr id="6170" name="Picture 26" descr="Debugging Angular Apps through Visual Studio Code | Automation Panda">
            <a:extLst>
              <a:ext uri="{FF2B5EF4-FFF2-40B4-BE49-F238E27FC236}">
                <a16:creationId xmlns:a16="http://schemas.microsoft.com/office/drawing/2014/main" id="{331B055E-87DB-4C16-A982-B3055A587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4" b="18061"/>
          <a:stretch/>
        </p:blipFill>
        <p:spPr bwMode="auto">
          <a:xfrm>
            <a:off x="2557312" y="2363582"/>
            <a:ext cx="1628977" cy="5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Datadog - Wikipedia">
            <a:extLst>
              <a:ext uri="{FF2B5EF4-FFF2-40B4-BE49-F238E27FC236}">
                <a16:creationId xmlns:a16="http://schemas.microsoft.com/office/drawing/2014/main" id="{5E84472C-FE45-49AD-90B0-DC1F8DA6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509" y="2303475"/>
            <a:ext cx="626792" cy="62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penCV - Wikipedia">
            <a:extLst>
              <a:ext uri="{FF2B5EF4-FFF2-40B4-BE49-F238E27FC236}">
                <a16:creationId xmlns:a16="http://schemas.microsoft.com/office/drawing/2014/main" id="{6B3A4D8F-1E78-486A-AE4A-868F1B54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4"/>
          <a:stretch/>
        </p:blipFill>
        <p:spPr bwMode="auto">
          <a:xfrm>
            <a:off x="3074917" y="3774624"/>
            <a:ext cx="568500" cy="53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DAF7BA7-46E3-4DDF-9991-F6224F2BFC6F}"/>
              </a:ext>
            </a:extLst>
          </p:cNvPr>
          <p:cNvSpPr txBox="1"/>
          <p:nvPr/>
        </p:nvSpPr>
        <p:spPr>
          <a:xfrm>
            <a:off x="5062810" y="4419536"/>
            <a:ext cx="1407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Versions 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7E150C-CE00-4C89-937E-D62AE6D1D9F0}"/>
              </a:ext>
            </a:extLst>
          </p:cNvPr>
          <p:cNvSpPr txBox="1"/>
          <p:nvPr/>
        </p:nvSpPr>
        <p:spPr>
          <a:xfrm>
            <a:off x="1331076" y="1528952"/>
            <a:ext cx="14863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Operating 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A8FFE9-6B89-4ECD-84C4-D4663749D119}"/>
              </a:ext>
            </a:extLst>
          </p:cNvPr>
          <p:cNvSpPr txBox="1"/>
          <p:nvPr/>
        </p:nvSpPr>
        <p:spPr>
          <a:xfrm>
            <a:off x="3812942" y="1528952"/>
            <a:ext cx="14863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Servers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4C3C78-7D28-4C6A-88C5-78B2E815D5EE}"/>
              </a:ext>
            </a:extLst>
          </p:cNvPr>
          <p:cNvSpPr txBox="1"/>
          <p:nvPr/>
        </p:nvSpPr>
        <p:spPr>
          <a:xfrm>
            <a:off x="6149010" y="1528952"/>
            <a:ext cx="1937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Databases; Authentication; Hosting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EAB439-E152-4BE6-A0CB-340B94BE8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808" y="834575"/>
            <a:ext cx="1645921" cy="8229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FD7EAA-31E5-4993-93B9-D39F20E0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18" y="890317"/>
            <a:ext cx="1355192" cy="71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592B0D-7570-491D-BCEF-478FCA40B844}"/>
              </a:ext>
            </a:extLst>
          </p:cNvPr>
          <p:cNvSpPr txBox="1"/>
          <p:nvPr/>
        </p:nvSpPr>
        <p:spPr>
          <a:xfrm>
            <a:off x="2403039" y="3023463"/>
            <a:ext cx="1937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Front-end frameworks</a:t>
            </a:r>
            <a:b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(user interface)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BDB91-0277-43A6-9E04-90BE707B6109}"/>
              </a:ext>
            </a:extLst>
          </p:cNvPr>
          <p:cNvSpPr txBox="1"/>
          <p:nvPr/>
        </p:nvSpPr>
        <p:spPr>
          <a:xfrm>
            <a:off x="4803445" y="3023463"/>
            <a:ext cx="19375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Data analytic platform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C68DE-E784-4395-B751-DC6F91F39ECD}"/>
              </a:ext>
            </a:extLst>
          </p:cNvPr>
          <p:cNvSpPr txBox="1"/>
          <p:nvPr/>
        </p:nvSpPr>
        <p:spPr>
          <a:xfrm>
            <a:off x="2746531" y="4419536"/>
            <a:ext cx="12505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AI services</a:t>
            </a:r>
          </a:p>
        </p:txBody>
      </p:sp>
      <p:pic>
        <p:nvPicPr>
          <p:cNvPr id="1028" name="Picture 4" descr="Git - Logo Downloads">
            <a:extLst>
              <a:ext uri="{FF2B5EF4-FFF2-40B4-BE49-F238E27FC236}">
                <a16:creationId xmlns:a16="http://schemas.microsoft.com/office/drawing/2014/main" id="{5F212612-853E-42D1-8356-C33B7C2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58" y="3736721"/>
            <a:ext cx="575893" cy="57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2864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2FCE8301-0724-45E6-ACB4-5659483F2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820557" y="0"/>
            <a:ext cx="11382111" cy="6440924"/>
          </a:xfrm>
          <a:prstGeom prst="flowChartDecision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7DA830A-EC74-4633-8873-BADAD0374C40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63;p19">
            <a:extLst>
              <a:ext uri="{FF2B5EF4-FFF2-40B4-BE49-F238E27FC236}">
                <a16:creationId xmlns:a16="http://schemas.microsoft.com/office/drawing/2014/main" id="{52336A38-F959-400E-8D4E-DA0D4E239463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Risk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8744C-3127-4968-9835-FEB6146E90D1}"/>
              </a:ext>
            </a:extLst>
          </p:cNvPr>
          <p:cNvGrpSpPr/>
          <p:nvPr/>
        </p:nvGrpSpPr>
        <p:grpSpPr>
          <a:xfrm>
            <a:off x="5360387" y="1120975"/>
            <a:ext cx="1555750" cy="991161"/>
            <a:chOff x="6242556" y="1342566"/>
            <a:chExt cx="1555750" cy="9911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D1EBAE-259C-4955-990B-6133D407F25B}"/>
                </a:ext>
              </a:extLst>
            </p:cNvPr>
            <p:cNvSpPr txBox="1"/>
            <p:nvPr/>
          </p:nvSpPr>
          <p:spPr>
            <a:xfrm>
              <a:off x="6242556" y="1342566"/>
              <a:ext cx="1555750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en-US"/>
                <a:t>Misunderstand use of features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A6EA6C3-1D1F-4DEF-B735-7710209FA27C}"/>
                </a:ext>
              </a:extLst>
            </p:cNvPr>
            <p:cNvGrpSpPr/>
            <p:nvPr/>
          </p:nvGrpSpPr>
          <p:grpSpPr>
            <a:xfrm>
              <a:off x="6595978" y="1854449"/>
              <a:ext cx="848906" cy="479278"/>
              <a:chOff x="2986082" y="3207700"/>
              <a:chExt cx="848906" cy="479278"/>
            </a:xfrm>
          </p:grpSpPr>
          <p:sp>
            <p:nvSpPr>
              <p:cNvPr id="31" name="Google Shape;411;p26">
                <a:extLst>
                  <a:ext uri="{FF2B5EF4-FFF2-40B4-BE49-F238E27FC236}">
                    <a16:creationId xmlns:a16="http://schemas.microsoft.com/office/drawing/2014/main" id="{1D523622-642B-4AC2-975F-77C065D8E99F}"/>
                  </a:ext>
                </a:extLst>
              </p:cNvPr>
              <p:cNvSpPr/>
              <p:nvPr/>
            </p:nvSpPr>
            <p:spPr>
              <a:xfrm>
                <a:off x="2986082" y="3401788"/>
                <a:ext cx="347138" cy="266353"/>
              </a:xfrm>
              <a:custGeom>
                <a:avLst/>
                <a:gdLst/>
                <a:ahLst/>
                <a:cxnLst/>
                <a:rect l="l" t="t" r="r" b="b"/>
                <a:pathLst>
                  <a:path w="48080" h="36891" extrusionOk="0">
                    <a:moveTo>
                      <a:pt x="5971" y="0"/>
                    </a:moveTo>
                    <a:lnTo>
                      <a:pt x="5971" y="0"/>
                    </a:lnTo>
                    <a:cubicBezTo>
                      <a:pt x="0" y="3479"/>
                      <a:pt x="26" y="9138"/>
                      <a:pt x="6049" y="12617"/>
                    </a:cubicBezTo>
                    <a:lnTo>
                      <a:pt x="48080" y="36890"/>
                    </a:lnTo>
                    <a:lnTo>
                      <a:pt x="24040" y="23001"/>
                    </a:lnTo>
                    <a:lnTo>
                      <a:pt x="30426" y="19289"/>
                    </a:lnTo>
                    <a:lnTo>
                      <a:pt x="12436" y="8905"/>
                    </a:lnTo>
                    <a:cubicBezTo>
                      <a:pt x="9943" y="7477"/>
                      <a:pt x="9943" y="5140"/>
                      <a:pt x="12410" y="3713"/>
                    </a:cubicBezTo>
                    <a:lnTo>
                      <a:pt x="5971" y="0"/>
                    </a:lnTo>
                    <a:close/>
                  </a:path>
                </a:pathLst>
              </a:custGeom>
              <a:solidFill>
                <a:srgbClr val="3B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12;p26">
                <a:extLst>
                  <a:ext uri="{FF2B5EF4-FFF2-40B4-BE49-F238E27FC236}">
                    <a16:creationId xmlns:a16="http://schemas.microsoft.com/office/drawing/2014/main" id="{6ECF9F19-4544-44D4-8E4F-092702497DB2}"/>
                  </a:ext>
                </a:extLst>
              </p:cNvPr>
              <p:cNvSpPr/>
              <p:nvPr/>
            </p:nvSpPr>
            <p:spPr>
              <a:xfrm>
                <a:off x="3029193" y="3207700"/>
                <a:ext cx="80579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111606" h="66382" extrusionOk="0">
                    <a:moveTo>
                      <a:pt x="52629" y="0"/>
                    </a:moveTo>
                    <a:cubicBezTo>
                      <a:pt x="48690" y="0"/>
                      <a:pt x="44757" y="870"/>
                      <a:pt x="41771" y="2609"/>
                    </a:cubicBezTo>
                    <a:lnTo>
                      <a:pt x="0" y="26882"/>
                    </a:lnTo>
                    <a:lnTo>
                      <a:pt x="6413" y="30595"/>
                    </a:lnTo>
                    <a:lnTo>
                      <a:pt x="48184" y="6321"/>
                    </a:lnTo>
                    <a:cubicBezTo>
                      <a:pt x="49417" y="5608"/>
                      <a:pt x="51039" y="5251"/>
                      <a:pt x="52662" y="5251"/>
                    </a:cubicBezTo>
                    <a:cubicBezTo>
                      <a:pt x="54284" y="5251"/>
                      <a:pt x="55907" y="5608"/>
                      <a:pt x="57140" y="6321"/>
                    </a:cubicBezTo>
                    <a:lnTo>
                      <a:pt x="99171" y="30595"/>
                    </a:lnTo>
                    <a:cubicBezTo>
                      <a:pt x="101663" y="32022"/>
                      <a:pt x="101663" y="34359"/>
                      <a:pt x="99222" y="35787"/>
                    </a:cubicBezTo>
                    <a:lnTo>
                      <a:pt x="57452" y="60060"/>
                    </a:lnTo>
                    <a:cubicBezTo>
                      <a:pt x="56218" y="60774"/>
                      <a:pt x="54596" y="61131"/>
                      <a:pt x="52973" y="61131"/>
                    </a:cubicBezTo>
                    <a:cubicBezTo>
                      <a:pt x="51351" y="61131"/>
                      <a:pt x="49728" y="60774"/>
                      <a:pt x="48495" y="60060"/>
                    </a:cubicBezTo>
                    <a:lnTo>
                      <a:pt x="24430" y="46171"/>
                    </a:lnTo>
                    <a:lnTo>
                      <a:pt x="18069" y="49883"/>
                    </a:lnTo>
                    <a:lnTo>
                      <a:pt x="42109" y="63772"/>
                    </a:lnTo>
                    <a:cubicBezTo>
                      <a:pt x="45120" y="65512"/>
                      <a:pt x="49066" y="66381"/>
                      <a:pt x="53006" y="66381"/>
                    </a:cubicBezTo>
                    <a:cubicBezTo>
                      <a:pt x="56945" y="66381"/>
                      <a:pt x="60878" y="65512"/>
                      <a:pt x="63864" y="63772"/>
                    </a:cubicBezTo>
                    <a:lnTo>
                      <a:pt x="105635" y="39499"/>
                    </a:lnTo>
                    <a:cubicBezTo>
                      <a:pt x="111606" y="36020"/>
                      <a:pt x="111580" y="30361"/>
                      <a:pt x="105557" y="26882"/>
                    </a:cubicBezTo>
                    <a:lnTo>
                      <a:pt x="63526" y="2609"/>
                    </a:lnTo>
                    <a:cubicBezTo>
                      <a:pt x="60515" y="870"/>
                      <a:pt x="56569" y="0"/>
                      <a:pt x="52629" y="0"/>
                    </a:cubicBez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FD3BBD-81B6-45C9-80BC-ECA1B5C44973}"/>
              </a:ext>
            </a:extLst>
          </p:cNvPr>
          <p:cNvGrpSpPr/>
          <p:nvPr/>
        </p:nvGrpSpPr>
        <p:grpSpPr>
          <a:xfrm>
            <a:off x="4679741" y="2945032"/>
            <a:ext cx="2020018" cy="981739"/>
            <a:chOff x="3467788" y="1342566"/>
            <a:chExt cx="2020018" cy="9817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304B37-9E4D-456E-9781-ADDE6F96E94B}"/>
                </a:ext>
              </a:extLst>
            </p:cNvPr>
            <p:cNvSpPr txBox="1"/>
            <p:nvPr/>
          </p:nvSpPr>
          <p:spPr>
            <a:xfrm>
              <a:off x="3467788" y="1342566"/>
              <a:ext cx="2020018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en-US"/>
                <a:t>Challenging UX design for different types of users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8D084C-4F65-4528-B587-79F1A8AC5457}"/>
                </a:ext>
              </a:extLst>
            </p:cNvPr>
            <p:cNvGrpSpPr/>
            <p:nvPr/>
          </p:nvGrpSpPr>
          <p:grpSpPr>
            <a:xfrm>
              <a:off x="4053344" y="1845027"/>
              <a:ext cx="848905" cy="479278"/>
              <a:chOff x="2021336" y="3209611"/>
              <a:chExt cx="848905" cy="479278"/>
            </a:xfrm>
          </p:grpSpPr>
          <p:sp>
            <p:nvSpPr>
              <p:cNvPr id="33" name="Google Shape;413;p26">
                <a:extLst>
                  <a:ext uri="{FF2B5EF4-FFF2-40B4-BE49-F238E27FC236}">
                    <a16:creationId xmlns:a16="http://schemas.microsoft.com/office/drawing/2014/main" id="{31A4DBF6-0FB1-42AD-9C05-940BFF498ACD}"/>
                  </a:ext>
                </a:extLst>
              </p:cNvPr>
              <p:cNvSpPr/>
              <p:nvPr/>
            </p:nvSpPr>
            <p:spPr>
              <a:xfrm>
                <a:off x="2064446" y="3209611"/>
                <a:ext cx="80579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111606" h="66382" extrusionOk="0">
                    <a:moveTo>
                      <a:pt x="52629" y="0"/>
                    </a:moveTo>
                    <a:cubicBezTo>
                      <a:pt x="48690" y="0"/>
                      <a:pt x="44756" y="870"/>
                      <a:pt x="41771" y="2609"/>
                    </a:cubicBezTo>
                    <a:lnTo>
                      <a:pt x="0" y="26883"/>
                    </a:lnTo>
                    <a:lnTo>
                      <a:pt x="6412" y="30595"/>
                    </a:lnTo>
                    <a:lnTo>
                      <a:pt x="48183" y="6322"/>
                    </a:lnTo>
                    <a:cubicBezTo>
                      <a:pt x="49416" y="5608"/>
                      <a:pt x="51032" y="5251"/>
                      <a:pt x="52652" y="5251"/>
                    </a:cubicBezTo>
                    <a:cubicBezTo>
                      <a:pt x="54271" y="5251"/>
                      <a:pt x="55894" y="5608"/>
                      <a:pt x="57140" y="6322"/>
                    </a:cubicBezTo>
                    <a:lnTo>
                      <a:pt x="99170" y="30595"/>
                    </a:lnTo>
                    <a:cubicBezTo>
                      <a:pt x="101662" y="32023"/>
                      <a:pt x="101662" y="34359"/>
                      <a:pt x="99196" y="35787"/>
                    </a:cubicBezTo>
                    <a:lnTo>
                      <a:pt x="57425" y="60060"/>
                    </a:lnTo>
                    <a:cubicBezTo>
                      <a:pt x="56192" y="60774"/>
                      <a:pt x="54576" y="61131"/>
                      <a:pt x="52957" y="61131"/>
                    </a:cubicBezTo>
                    <a:cubicBezTo>
                      <a:pt x="51338" y="61131"/>
                      <a:pt x="49715" y="60774"/>
                      <a:pt x="48469" y="60060"/>
                    </a:cubicBezTo>
                    <a:lnTo>
                      <a:pt x="42083" y="63773"/>
                    </a:lnTo>
                    <a:cubicBezTo>
                      <a:pt x="45094" y="65512"/>
                      <a:pt x="49040" y="66382"/>
                      <a:pt x="52983" y="66382"/>
                    </a:cubicBezTo>
                    <a:cubicBezTo>
                      <a:pt x="56926" y="66382"/>
                      <a:pt x="60865" y="65512"/>
                      <a:pt x="63864" y="63773"/>
                    </a:cubicBezTo>
                    <a:lnTo>
                      <a:pt x="105634" y="39499"/>
                    </a:lnTo>
                    <a:cubicBezTo>
                      <a:pt x="111605" y="36021"/>
                      <a:pt x="111579" y="30361"/>
                      <a:pt x="105583" y="26883"/>
                    </a:cubicBezTo>
                    <a:lnTo>
                      <a:pt x="63526" y="2609"/>
                    </a:lnTo>
                    <a:cubicBezTo>
                      <a:pt x="60515" y="870"/>
                      <a:pt x="56569" y="0"/>
                      <a:pt x="52629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14;p26">
                <a:extLst>
                  <a:ext uri="{FF2B5EF4-FFF2-40B4-BE49-F238E27FC236}">
                    <a16:creationId xmlns:a16="http://schemas.microsoft.com/office/drawing/2014/main" id="{B0C821FF-7A01-4035-8CB6-C44241E84A02}"/>
                  </a:ext>
                </a:extLst>
              </p:cNvPr>
              <p:cNvSpPr/>
              <p:nvPr/>
            </p:nvSpPr>
            <p:spPr>
              <a:xfrm>
                <a:off x="2021336" y="3228448"/>
                <a:ext cx="393244" cy="441604"/>
              </a:xfrm>
              <a:custGeom>
                <a:avLst/>
                <a:gdLst/>
                <a:ahLst/>
                <a:cxnLst/>
                <a:rect l="l" t="t" r="r" b="b"/>
                <a:pathLst>
                  <a:path w="54466" h="61164" extrusionOk="0">
                    <a:moveTo>
                      <a:pt x="47742" y="0"/>
                    </a:moveTo>
                    <a:lnTo>
                      <a:pt x="5971" y="24274"/>
                    </a:lnTo>
                    <a:lnTo>
                      <a:pt x="5993" y="24286"/>
                    </a:lnTo>
                    <a:lnTo>
                      <a:pt x="5993" y="24286"/>
                    </a:lnTo>
                    <a:lnTo>
                      <a:pt x="47742" y="0"/>
                    </a:lnTo>
                    <a:close/>
                    <a:moveTo>
                      <a:pt x="5993" y="24286"/>
                    </a:moveTo>
                    <a:lnTo>
                      <a:pt x="5971" y="24299"/>
                    </a:lnTo>
                    <a:cubicBezTo>
                      <a:pt x="0" y="27778"/>
                      <a:pt x="26" y="33412"/>
                      <a:pt x="6049" y="36890"/>
                    </a:cubicBezTo>
                    <a:lnTo>
                      <a:pt x="48079" y="61164"/>
                    </a:lnTo>
                    <a:lnTo>
                      <a:pt x="54466" y="57451"/>
                    </a:lnTo>
                    <a:lnTo>
                      <a:pt x="12409" y="33178"/>
                    </a:lnTo>
                    <a:cubicBezTo>
                      <a:pt x="9943" y="31750"/>
                      <a:pt x="9917" y="29414"/>
                      <a:pt x="12383" y="27986"/>
                    </a:cubicBezTo>
                    <a:lnTo>
                      <a:pt x="5993" y="24286"/>
                    </a:lnTo>
                    <a:close/>
                  </a:path>
                </a:pathLst>
              </a:custGeom>
              <a:solidFill>
                <a:srgbClr val="3B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A08452-C52F-455A-BF32-ECE958C2BCEE}"/>
              </a:ext>
            </a:extLst>
          </p:cNvPr>
          <p:cNvGrpSpPr/>
          <p:nvPr/>
        </p:nvGrpSpPr>
        <p:grpSpPr>
          <a:xfrm>
            <a:off x="1796810" y="2729589"/>
            <a:ext cx="1397002" cy="981746"/>
            <a:chOff x="1316036" y="1342566"/>
            <a:chExt cx="1397002" cy="98174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A2B195-7260-489A-9A7A-1745B8DCF483}"/>
                </a:ext>
              </a:extLst>
            </p:cNvPr>
            <p:cNvSpPr txBox="1"/>
            <p:nvPr/>
          </p:nvSpPr>
          <p:spPr>
            <a:xfrm>
              <a:off x="1316036" y="1342566"/>
              <a:ext cx="139700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en-US"/>
                <a:t>Smart Agri lacks actual data.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7EC2D1-CD12-4F97-AE43-06AA12B0C9D5}"/>
                </a:ext>
              </a:extLst>
            </p:cNvPr>
            <p:cNvGrpSpPr/>
            <p:nvPr/>
          </p:nvGrpSpPr>
          <p:grpSpPr>
            <a:xfrm>
              <a:off x="1594506" y="1845027"/>
              <a:ext cx="848906" cy="479285"/>
              <a:chOff x="1092762" y="3222511"/>
              <a:chExt cx="848906" cy="479285"/>
            </a:xfrm>
          </p:grpSpPr>
          <p:sp>
            <p:nvSpPr>
              <p:cNvPr id="30" name="Google Shape;410;p26">
                <a:extLst>
                  <a:ext uri="{FF2B5EF4-FFF2-40B4-BE49-F238E27FC236}">
                    <a16:creationId xmlns:a16="http://schemas.microsoft.com/office/drawing/2014/main" id="{A3765E62-A86C-42F8-8D95-B0258D409E53}"/>
                  </a:ext>
                </a:extLst>
              </p:cNvPr>
              <p:cNvSpPr/>
              <p:nvPr/>
            </p:nvSpPr>
            <p:spPr>
              <a:xfrm>
                <a:off x="1135873" y="3222511"/>
                <a:ext cx="805795" cy="285190"/>
              </a:xfrm>
              <a:custGeom>
                <a:avLst/>
                <a:gdLst/>
                <a:ahLst/>
                <a:cxnLst/>
                <a:rect l="l" t="t" r="r" b="b"/>
                <a:pathLst>
                  <a:path w="111606" h="39500" extrusionOk="0">
                    <a:moveTo>
                      <a:pt x="52629" y="1"/>
                    </a:moveTo>
                    <a:cubicBezTo>
                      <a:pt x="48690" y="1"/>
                      <a:pt x="44757" y="870"/>
                      <a:pt x="41771" y="2610"/>
                    </a:cubicBezTo>
                    <a:lnTo>
                      <a:pt x="0" y="26883"/>
                    </a:lnTo>
                    <a:lnTo>
                      <a:pt x="6439" y="30569"/>
                    </a:lnTo>
                    <a:lnTo>
                      <a:pt x="48183" y="6322"/>
                    </a:lnTo>
                    <a:cubicBezTo>
                      <a:pt x="49417" y="5608"/>
                      <a:pt x="51039" y="5251"/>
                      <a:pt x="52662" y="5251"/>
                    </a:cubicBezTo>
                    <a:cubicBezTo>
                      <a:pt x="54284" y="5251"/>
                      <a:pt x="55907" y="5608"/>
                      <a:pt x="57140" y="6322"/>
                    </a:cubicBezTo>
                    <a:lnTo>
                      <a:pt x="99196" y="30569"/>
                    </a:lnTo>
                    <a:cubicBezTo>
                      <a:pt x="101663" y="32023"/>
                      <a:pt x="101663" y="34334"/>
                      <a:pt x="99222" y="35762"/>
                    </a:cubicBezTo>
                    <a:lnTo>
                      <a:pt x="105635" y="39500"/>
                    </a:lnTo>
                    <a:cubicBezTo>
                      <a:pt x="111606" y="36021"/>
                      <a:pt x="111580" y="30362"/>
                      <a:pt x="105557" y="26883"/>
                    </a:cubicBezTo>
                    <a:lnTo>
                      <a:pt x="63526" y="2610"/>
                    </a:lnTo>
                    <a:cubicBezTo>
                      <a:pt x="60515" y="870"/>
                      <a:pt x="56569" y="1"/>
                      <a:pt x="52629" y="1"/>
                    </a:cubicBez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15;p26">
                <a:extLst>
                  <a:ext uri="{FF2B5EF4-FFF2-40B4-BE49-F238E27FC236}">
                    <a16:creationId xmlns:a16="http://schemas.microsoft.com/office/drawing/2014/main" id="{0B85FCD7-DFE3-4F83-B0B6-B0A2D90CA7B5}"/>
                  </a:ext>
                </a:extLst>
              </p:cNvPr>
              <p:cNvSpPr/>
              <p:nvPr/>
            </p:nvSpPr>
            <p:spPr>
              <a:xfrm>
                <a:off x="1092762" y="3241348"/>
                <a:ext cx="805795" cy="460448"/>
              </a:xfrm>
              <a:custGeom>
                <a:avLst/>
                <a:gdLst/>
                <a:ahLst/>
                <a:cxnLst/>
                <a:rect l="l" t="t" r="r" b="b"/>
                <a:pathLst>
                  <a:path w="111606" h="63774" extrusionOk="0">
                    <a:moveTo>
                      <a:pt x="47742" y="1"/>
                    </a:moveTo>
                    <a:lnTo>
                      <a:pt x="5971" y="24274"/>
                    </a:lnTo>
                    <a:lnTo>
                      <a:pt x="5984" y="24281"/>
                    </a:lnTo>
                    <a:lnTo>
                      <a:pt x="5984" y="24281"/>
                    </a:lnTo>
                    <a:cubicBezTo>
                      <a:pt x="5989" y="24279"/>
                      <a:pt x="5993" y="24276"/>
                      <a:pt x="5997" y="24274"/>
                    </a:cubicBezTo>
                    <a:lnTo>
                      <a:pt x="47742" y="1"/>
                    </a:lnTo>
                    <a:close/>
                    <a:moveTo>
                      <a:pt x="63111" y="3713"/>
                    </a:moveTo>
                    <a:lnTo>
                      <a:pt x="105167" y="27986"/>
                    </a:lnTo>
                    <a:cubicBezTo>
                      <a:pt x="106400" y="28700"/>
                      <a:pt x="107017" y="29641"/>
                      <a:pt x="107020" y="30582"/>
                    </a:cubicBezTo>
                    <a:lnTo>
                      <a:pt x="107020" y="30582"/>
                    </a:lnTo>
                    <a:cubicBezTo>
                      <a:pt x="107024" y="29639"/>
                      <a:pt x="106407" y="28691"/>
                      <a:pt x="105167" y="27960"/>
                    </a:cubicBezTo>
                    <a:lnTo>
                      <a:pt x="63111" y="3713"/>
                    </a:lnTo>
                    <a:close/>
                    <a:moveTo>
                      <a:pt x="5984" y="24281"/>
                    </a:moveTo>
                    <a:lnTo>
                      <a:pt x="5984" y="24281"/>
                    </a:lnTo>
                    <a:cubicBezTo>
                      <a:pt x="0" y="27761"/>
                      <a:pt x="31" y="33415"/>
                      <a:pt x="6049" y="36891"/>
                    </a:cubicBezTo>
                    <a:lnTo>
                      <a:pt x="48106" y="61164"/>
                    </a:lnTo>
                    <a:cubicBezTo>
                      <a:pt x="51104" y="62903"/>
                      <a:pt x="55044" y="63773"/>
                      <a:pt x="58980" y="63773"/>
                    </a:cubicBezTo>
                    <a:cubicBezTo>
                      <a:pt x="62916" y="63773"/>
                      <a:pt x="66849" y="62903"/>
                      <a:pt x="69835" y="61164"/>
                    </a:cubicBezTo>
                    <a:lnTo>
                      <a:pt x="111606" y="36891"/>
                    </a:lnTo>
                    <a:lnTo>
                      <a:pt x="105193" y="33178"/>
                    </a:lnTo>
                    <a:cubicBezTo>
                      <a:pt x="106414" y="32464"/>
                      <a:pt x="107024" y="31523"/>
                      <a:pt x="107020" y="30582"/>
                    </a:cubicBezTo>
                    <a:lnTo>
                      <a:pt x="107020" y="30582"/>
                    </a:lnTo>
                    <a:cubicBezTo>
                      <a:pt x="107017" y="31514"/>
                      <a:pt x="106407" y="32443"/>
                      <a:pt x="105193" y="33153"/>
                    </a:cubicBezTo>
                    <a:lnTo>
                      <a:pt x="63422" y="57426"/>
                    </a:lnTo>
                    <a:cubicBezTo>
                      <a:pt x="62189" y="58140"/>
                      <a:pt x="60573" y="58497"/>
                      <a:pt x="58954" y="58497"/>
                    </a:cubicBezTo>
                    <a:cubicBezTo>
                      <a:pt x="57335" y="58497"/>
                      <a:pt x="55712" y="58140"/>
                      <a:pt x="54466" y="57426"/>
                    </a:cubicBezTo>
                    <a:lnTo>
                      <a:pt x="12435" y="33153"/>
                    </a:lnTo>
                    <a:cubicBezTo>
                      <a:pt x="9943" y="31725"/>
                      <a:pt x="9943" y="29414"/>
                      <a:pt x="12410" y="27960"/>
                    </a:cubicBezTo>
                    <a:lnTo>
                      <a:pt x="5984" y="24281"/>
                    </a:lnTo>
                    <a:close/>
                  </a:path>
                </a:pathLst>
              </a:custGeom>
              <a:solidFill>
                <a:srgbClr val="3B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A394AE43-2CE9-43CA-8777-D27EBFF131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76011">
            <a:off x="2867726" y="1865888"/>
            <a:ext cx="1038710" cy="571088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C7EE509-3B80-46B3-9181-E70E7C7AE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7097" y="558028"/>
            <a:ext cx="790310" cy="17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06646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Executive summary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565308" y="986418"/>
            <a:ext cx="75991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b="1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463810" y="986418"/>
            <a:ext cx="379026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Montserrat Light" panose="00000400000000000000" pitchFamily="2" charset="0"/>
              </a:rPr>
              <a:t>The use of technology in agriculture is on the rise.</a:t>
            </a:r>
            <a:endParaRPr lang="vi-VN" sz="1100">
              <a:solidFill>
                <a:schemeClr val="bg1"/>
              </a:solidFill>
              <a:latin typeface="Montserrat Light" panose="00000400000000000000" pitchFamily="2" charset="0"/>
            </a:endParaRPr>
          </a:p>
          <a:p>
            <a:r>
              <a:rPr lang="en-US" sz="1100">
                <a:solidFill>
                  <a:schemeClr val="bg1"/>
                </a:solidFill>
                <a:latin typeface="Montserrat Light" panose="00000400000000000000" pitchFamily="2" charset="0"/>
              </a:rPr>
              <a:t>Ineffective and synchronous yields</a:t>
            </a:r>
            <a:endParaRPr lang="vi-VN" sz="1100">
              <a:solidFill>
                <a:schemeClr val="bg1"/>
              </a:solidFill>
              <a:latin typeface="Montserrat Light" panose="00000400000000000000" pitchFamily="2" charset="0"/>
            </a:endParaRPr>
          </a:p>
          <a:p>
            <a:r>
              <a:rPr lang="en-US" sz="1100">
                <a:solidFill>
                  <a:schemeClr val="bg1"/>
                </a:solidFill>
                <a:latin typeface="Montserrat Light" panose="00000400000000000000" pitchFamily="2" charset="0"/>
              </a:rPr>
              <a:t>Weak interconnection of agribusiness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5782740" y="986417"/>
            <a:ext cx="132726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Target audience</a:t>
            </a:r>
            <a:endParaRPr lang="en-US"/>
          </a:p>
        </p:txBody>
      </p:sp>
      <p:sp>
        <p:nvSpPr>
          <p:cNvPr id="51" name="Google Shape;270;p24">
            <a:extLst>
              <a:ext uri="{FF2B5EF4-FFF2-40B4-BE49-F238E27FC236}">
                <a16:creationId xmlns:a16="http://schemas.microsoft.com/office/drawing/2014/main" id="{81D53AC6-7D47-4962-BF56-E33F320E4079}"/>
              </a:ext>
            </a:extLst>
          </p:cNvPr>
          <p:cNvSpPr txBox="1"/>
          <p:nvPr/>
        </p:nvSpPr>
        <p:spPr>
          <a:xfrm>
            <a:off x="3547241" y="-256533"/>
            <a:ext cx="623296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2</a:t>
            </a:r>
            <a:endParaRPr sz="1000" b="1">
              <a:solidFill>
                <a:schemeClr val="accent3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2" name="Google Shape;271;p24">
            <a:extLst>
              <a:ext uri="{FF2B5EF4-FFF2-40B4-BE49-F238E27FC236}">
                <a16:creationId xmlns:a16="http://schemas.microsoft.com/office/drawing/2014/main" id="{A440B2FF-67F0-40E4-9BAB-46D0BFAD8D3A}"/>
              </a:ext>
            </a:extLst>
          </p:cNvPr>
          <p:cNvSpPr txBox="1"/>
          <p:nvPr/>
        </p:nvSpPr>
        <p:spPr>
          <a:xfrm>
            <a:off x="4472607" y="-246817"/>
            <a:ext cx="82825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4</a:t>
            </a:r>
            <a:endParaRPr sz="1000" b="1">
              <a:solidFill>
                <a:schemeClr val="accen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Google Shape;272;p24">
            <a:extLst>
              <a:ext uri="{FF2B5EF4-FFF2-40B4-BE49-F238E27FC236}">
                <a16:creationId xmlns:a16="http://schemas.microsoft.com/office/drawing/2014/main" id="{0E16064A-3AFE-4832-A07C-0A08DAA44919}"/>
              </a:ext>
            </a:extLst>
          </p:cNvPr>
          <p:cNvSpPr txBox="1"/>
          <p:nvPr/>
        </p:nvSpPr>
        <p:spPr>
          <a:xfrm>
            <a:off x="5042903" y="-256533"/>
            <a:ext cx="739837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5</a:t>
            </a:r>
            <a:endParaRPr sz="1000" b="1">
              <a:solidFill>
                <a:schemeClr val="accen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4" name="Google Shape;273;p24">
            <a:extLst>
              <a:ext uri="{FF2B5EF4-FFF2-40B4-BE49-F238E27FC236}">
                <a16:creationId xmlns:a16="http://schemas.microsoft.com/office/drawing/2014/main" id="{115245F2-326F-4330-8EE1-C8A4C17E2F80}"/>
              </a:ext>
            </a:extLst>
          </p:cNvPr>
          <p:cNvSpPr txBox="1"/>
          <p:nvPr/>
        </p:nvSpPr>
        <p:spPr>
          <a:xfrm>
            <a:off x="3016250" y="-251675"/>
            <a:ext cx="655707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1</a:t>
            </a:r>
            <a:endParaRPr sz="1000" b="1">
              <a:solidFill>
                <a:schemeClr val="accent4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5" name="Google Shape;274;p24">
            <a:extLst>
              <a:ext uri="{FF2B5EF4-FFF2-40B4-BE49-F238E27FC236}">
                <a16:creationId xmlns:a16="http://schemas.microsoft.com/office/drawing/2014/main" id="{20294539-806E-4D95-B347-ADB85D9838EB}"/>
              </a:ext>
            </a:extLst>
          </p:cNvPr>
          <p:cNvSpPr txBox="1"/>
          <p:nvPr/>
        </p:nvSpPr>
        <p:spPr>
          <a:xfrm>
            <a:off x="4045820" y="-251675"/>
            <a:ext cx="655708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3</a:t>
            </a:r>
            <a:endParaRPr sz="1000" b="1">
              <a:solidFill>
                <a:schemeClr val="accent2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565308" y="1893107"/>
            <a:ext cx="75991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Solution</a:t>
            </a:r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463810" y="1893107"/>
            <a:ext cx="37902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/>
              <a:t>A hybrid-app </a:t>
            </a:r>
            <a:r>
              <a:rPr lang="vi-VN"/>
              <a:t>can</a:t>
            </a:r>
            <a:r>
              <a:rPr lang="en-US"/>
              <a:t>: </a:t>
            </a:r>
            <a:endParaRPr lang="vi-VN"/>
          </a:p>
          <a:p>
            <a:r>
              <a:rPr lang="en-US"/>
              <a:t>+ Connects parties in Agribusiness </a:t>
            </a:r>
            <a:endParaRPr lang="vi-VN"/>
          </a:p>
          <a:p>
            <a:r>
              <a:rPr lang="en-US"/>
              <a:t>+ Update high-tech</a:t>
            </a:r>
            <a:r>
              <a:rPr lang="vi-VN"/>
              <a:t> </a:t>
            </a:r>
            <a:r>
              <a:rPr lang="en-US"/>
              <a:t>agricultural news </a:t>
            </a:r>
            <a:endParaRPr lang="vi-VN"/>
          </a:p>
          <a:p>
            <a:r>
              <a:rPr lang="en-US"/>
              <a:t>+ Find investors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AD228A-6D41-4B4E-A41D-AEDACD2C6E79}"/>
              </a:ext>
            </a:extLst>
          </p:cNvPr>
          <p:cNvSpPr txBox="1"/>
          <p:nvPr/>
        </p:nvSpPr>
        <p:spPr>
          <a:xfrm>
            <a:off x="565308" y="2978853"/>
            <a:ext cx="965318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Highlights</a:t>
            </a:r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AB3B36-BA7F-4F5C-ACC3-0D475476E2E7}"/>
              </a:ext>
            </a:extLst>
          </p:cNvPr>
          <p:cNvSpPr txBox="1"/>
          <p:nvPr/>
        </p:nvSpPr>
        <p:spPr>
          <a:xfrm>
            <a:off x="1463810" y="2970089"/>
            <a:ext cx="379026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/>
              <a:t>Investment feature</a:t>
            </a:r>
            <a:endParaRPr lang="vi-VN"/>
          </a:p>
          <a:p>
            <a:r>
              <a:rPr lang="en-US"/>
              <a:t>E-com service</a:t>
            </a:r>
            <a:endParaRPr lang="vi-VN"/>
          </a:p>
          <a:p>
            <a:r>
              <a:rPr lang="en-US"/>
              <a:t>Sharing knowledge forum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3F514C-732A-4227-8C0D-32FA4AC8615F}"/>
              </a:ext>
            </a:extLst>
          </p:cNvPr>
          <p:cNvSpPr txBox="1"/>
          <p:nvPr/>
        </p:nvSpPr>
        <p:spPr>
          <a:xfrm>
            <a:off x="565308" y="3998096"/>
            <a:ext cx="1217109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vi-VN" b="1">
                <a:latin typeface="Montserrat" panose="00000500000000000000" pitchFamily="2" charset="0"/>
              </a:rPr>
              <a:t>Gains &amp; lessons</a:t>
            </a:r>
            <a:endParaRPr lang="en-US" b="1">
              <a:latin typeface="Montserrat" panose="000005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D6DF2-2318-480C-8A48-EBF18480775A}"/>
              </a:ext>
            </a:extLst>
          </p:cNvPr>
          <p:cNvCxnSpPr>
            <a:cxnSpLocks/>
          </p:cNvCxnSpPr>
          <p:nvPr/>
        </p:nvCxnSpPr>
        <p:spPr>
          <a:xfrm>
            <a:off x="-198783" y="3925172"/>
            <a:ext cx="929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121AE-C20E-429A-9342-16D5008E76B3}"/>
              </a:ext>
            </a:extLst>
          </p:cNvPr>
          <p:cNvCxnSpPr>
            <a:cxnSpLocks/>
          </p:cNvCxnSpPr>
          <p:nvPr/>
        </p:nvCxnSpPr>
        <p:spPr>
          <a:xfrm>
            <a:off x="5453269" y="1040296"/>
            <a:ext cx="0" cy="1609000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Google Shape;197;p21">
            <a:extLst>
              <a:ext uri="{FF2B5EF4-FFF2-40B4-BE49-F238E27FC236}">
                <a16:creationId xmlns:a16="http://schemas.microsoft.com/office/drawing/2014/main" id="{B73C40D4-7B7A-4551-B577-2DCBA5FAB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7393595" y="2662855"/>
            <a:ext cx="2370194" cy="245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5782740" y="1286500"/>
            <a:ext cx="28464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/>
              <a:t>Gender: All gender </a:t>
            </a:r>
          </a:p>
          <a:p>
            <a:r>
              <a:rPr lang="en-US"/>
              <a:t>Age: Gen X – Gen Z </a:t>
            </a:r>
          </a:p>
          <a:p>
            <a:r>
              <a:rPr lang="en-US"/>
              <a:t>Hobbies: Agriculture, Investment.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6C778-46A4-4549-A0B7-30AAA8F178AE}"/>
              </a:ext>
            </a:extLst>
          </p:cNvPr>
          <p:cNvSpPr txBox="1"/>
          <p:nvPr/>
        </p:nvSpPr>
        <p:spPr>
          <a:xfrm>
            <a:off x="1463810" y="4279115"/>
            <a:ext cx="4981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/>
              <a:t>Experience to work in a short project</a:t>
            </a:r>
          </a:p>
        </p:txBody>
      </p:sp>
    </p:spTree>
    <p:extLst>
      <p:ext uri="{BB962C8B-B14F-4D97-AF65-F5344CB8AC3E}">
        <p14:creationId xmlns:p14="http://schemas.microsoft.com/office/powerpoint/2010/main" val="1136760462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7DA830A-EC74-4633-8873-BADAD0374C40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63;p19">
            <a:extLst>
              <a:ext uri="{FF2B5EF4-FFF2-40B4-BE49-F238E27FC236}">
                <a16:creationId xmlns:a16="http://schemas.microsoft.com/office/drawing/2014/main" id="{52336A38-F959-400E-8D4E-DA0D4E239463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Potential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1DAD35-F3DF-440D-9950-CC779DC0079F}"/>
              </a:ext>
            </a:extLst>
          </p:cNvPr>
          <p:cNvGrpSpPr/>
          <p:nvPr/>
        </p:nvGrpSpPr>
        <p:grpSpPr>
          <a:xfrm>
            <a:off x="1284645" y="1086475"/>
            <a:ext cx="6827479" cy="3281228"/>
            <a:chOff x="583605" y="1048375"/>
            <a:chExt cx="6827479" cy="328122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F910D3-B73F-4B71-B12C-AEE123775266}"/>
                </a:ext>
              </a:extLst>
            </p:cNvPr>
            <p:cNvGrpSpPr/>
            <p:nvPr/>
          </p:nvGrpSpPr>
          <p:grpSpPr>
            <a:xfrm>
              <a:off x="583605" y="1048375"/>
              <a:ext cx="2997142" cy="3281228"/>
              <a:chOff x="583605" y="1048375"/>
              <a:chExt cx="2997142" cy="328122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1053598-5242-4308-B37D-5D952D7395B3}"/>
                  </a:ext>
                </a:extLst>
              </p:cNvPr>
              <p:cNvGrpSpPr/>
              <p:nvPr/>
            </p:nvGrpSpPr>
            <p:grpSpPr>
              <a:xfrm>
                <a:off x="1967646" y="1693538"/>
                <a:ext cx="1613101" cy="2206452"/>
                <a:chOff x="1967646" y="1693538"/>
                <a:chExt cx="1613101" cy="2206452"/>
              </a:xfrm>
            </p:grpSpPr>
            <p:cxnSp>
              <p:nvCxnSpPr>
                <p:cNvPr id="65" name="Google Shape;230;p23">
                  <a:extLst>
                    <a:ext uri="{FF2B5EF4-FFF2-40B4-BE49-F238E27FC236}">
                      <a16:creationId xmlns:a16="http://schemas.microsoft.com/office/drawing/2014/main" id="{764BE11D-5C45-4D73-8DA1-495EB675D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967646" y="1693538"/>
                  <a:ext cx="1613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" name="Google Shape;230;p23">
                  <a:extLst>
                    <a:ext uri="{FF2B5EF4-FFF2-40B4-BE49-F238E27FC236}">
                      <a16:creationId xmlns:a16="http://schemas.microsoft.com/office/drawing/2014/main" id="{7FC46B52-4742-407B-8BBD-1B2645ED1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967647" y="2429305"/>
                  <a:ext cx="1613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230;p23">
                  <a:extLst>
                    <a:ext uri="{FF2B5EF4-FFF2-40B4-BE49-F238E27FC236}">
                      <a16:creationId xmlns:a16="http://schemas.microsoft.com/office/drawing/2014/main" id="{405D7E1B-135E-496C-9D1E-49836CBF2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967647" y="3172907"/>
                  <a:ext cx="1613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230;p23">
                  <a:extLst>
                    <a:ext uri="{FF2B5EF4-FFF2-40B4-BE49-F238E27FC236}">
                      <a16:creationId xmlns:a16="http://schemas.microsoft.com/office/drawing/2014/main" id="{1741467C-3698-49E2-9D14-3BFD81F3C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967647" y="3899990"/>
                  <a:ext cx="1613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" name="Google Shape;243;p23">
                <a:extLst>
                  <a:ext uri="{FF2B5EF4-FFF2-40B4-BE49-F238E27FC236}">
                    <a16:creationId xmlns:a16="http://schemas.microsoft.com/office/drawing/2014/main" id="{DCB72F4E-7F73-40BC-B593-52311BA3D13A}"/>
                  </a:ext>
                </a:extLst>
              </p:cNvPr>
              <p:cNvGrpSpPr/>
              <p:nvPr/>
            </p:nvGrpSpPr>
            <p:grpSpPr>
              <a:xfrm>
                <a:off x="583605" y="1048375"/>
                <a:ext cx="1461093" cy="3281228"/>
                <a:chOff x="2851825" y="244322"/>
                <a:chExt cx="1901475" cy="4269653"/>
              </a:xfrm>
            </p:grpSpPr>
            <p:sp>
              <p:nvSpPr>
                <p:cNvPr id="53" name="Google Shape;247;p23">
                  <a:extLst>
                    <a:ext uri="{FF2B5EF4-FFF2-40B4-BE49-F238E27FC236}">
                      <a16:creationId xmlns:a16="http://schemas.microsoft.com/office/drawing/2014/main" id="{F93AF9FD-9BAA-4301-888B-0113BAD5E865}"/>
                    </a:ext>
                  </a:extLst>
                </p:cNvPr>
                <p:cNvSpPr/>
                <p:nvPr/>
              </p:nvSpPr>
              <p:spPr>
                <a:xfrm>
                  <a:off x="2851825" y="3103400"/>
                  <a:ext cx="1901025" cy="109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1" h="43855" extrusionOk="0">
                      <a:moveTo>
                        <a:pt x="37993" y="0"/>
                      </a:moveTo>
                      <a:lnTo>
                        <a:pt x="0" y="21909"/>
                      </a:lnTo>
                      <a:lnTo>
                        <a:pt x="37993" y="43854"/>
                      </a:lnTo>
                      <a:lnTo>
                        <a:pt x="76041" y="21909"/>
                      </a:lnTo>
                      <a:lnTo>
                        <a:pt x="37993" y="0"/>
                      </a:ln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48;p23">
                  <a:extLst>
                    <a:ext uri="{FF2B5EF4-FFF2-40B4-BE49-F238E27FC236}">
                      <a16:creationId xmlns:a16="http://schemas.microsoft.com/office/drawing/2014/main" id="{F3F54BD9-ACDC-4A95-ADD2-18FC51DC7018}"/>
                    </a:ext>
                  </a:extLst>
                </p:cNvPr>
                <p:cNvSpPr/>
                <p:nvPr/>
              </p:nvSpPr>
              <p:spPr>
                <a:xfrm>
                  <a:off x="2851825" y="3651125"/>
                  <a:ext cx="949850" cy="86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4" h="34514" extrusionOk="0">
                      <a:moveTo>
                        <a:pt x="0" y="0"/>
                      </a:moveTo>
                      <a:lnTo>
                        <a:pt x="0" y="12551"/>
                      </a:lnTo>
                      <a:lnTo>
                        <a:pt x="37993" y="34514"/>
                      </a:lnTo>
                      <a:lnTo>
                        <a:pt x="37993" y="219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49;p23">
                  <a:extLst>
                    <a:ext uri="{FF2B5EF4-FFF2-40B4-BE49-F238E27FC236}">
                      <a16:creationId xmlns:a16="http://schemas.microsoft.com/office/drawing/2014/main" id="{29AE3715-3E3A-45C0-9F4A-E0E1858D0178}"/>
                    </a:ext>
                  </a:extLst>
                </p:cNvPr>
                <p:cNvSpPr/>
                <p:nvPr/>
              </p:nvSpPr>
              <p:spPr>
                <a:xfrm>
                  <a:off x="3795452" y="3651125"/>
                  <a:ext cx="951650" cy="86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66" h="34514" extrusionOk="0">
                      <a:moveTo>
                        <a:pt x="38066" y="0"/>
                      </a:moveTo>
                      <a:lnTo>
                        <a:pt x="0" y="21945"/>
                      </a:lnTo>
                      <a:lnTo>
                        <a:pt x="0" y="34514"/>
                      </a:lnTo>
                      <a:lnTo>
                        <a:pt x="38066" y="12551"/>
                      </a:lnTo>
                      <a:lnTo>
                        <a:pt x="38066" y="0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50;p23">
                  <a:extLst>
                    <a:ext uri="{FF2B5EF4-FFF2-40B4-BE49-F238E27FC236}">
                      <a16:creationId xmlns:a16="http://schemas.microsoft.com/office/drawing/2014/main" id="{437131CE-2894-4D29-9C6C-0E15A7E6F0E0}"/>
                    </a:ext>
                  </a:extLst>
                </p:cNvPr>
                <p:cNvSpPr/>
                <p:nvPr/>
              </p:nvSpPr>
              <p:spPr>
                <a:xfrm>
                  <a:off x="2851825" y="2154347"/>
                  <a:ext cx="1901025" cy="10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1" h="43873" extrusionOk="0">
                      <a:moveTo>
                        <a:pt x="37993" y="1"/>
                      </a:moveTo>
                      <a:lnTo>
                        <a:pt x="0" y="21910"/>
                      </a:lnTo>
                      <a:lnTo>
                        <a:pt x="37993" y="43873"/>
                      </a:lnTo>
                      <a:lnTo>
                        <a:pt x="76041" y="21910"/>
                      </a:lnTo>
                      <a:lnTo>
                        <a:pt x="37993" y="1"/>
                      </a:lnTo>
                      <a:close/>
                    </a:path>
                  </a:pathLst>
                </a:custGeom>
                <a:solidFill>
                  <a:srgbClr val="D0F0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51;p23">
                  <a:extLst>
                    <a:ext uri="{FF2B5EF4-FFF2-40B4-BE49-F238E27FC236}">
                      <a16:creationId xmlns:a16="http://schemas.microsoft.com/office/drawing/2014/main" id="{AE2EF995-D37A-4B7B-8A71-24452352F591}"/>
                    </a:ext>
                  </a:extLst>
                </p:cNvPr>
                <p:cNvSpPr/>
                <p:nvPr/>
              </p:nvSpPr>
              <p:spPr>
                <a:xfrm>
                  <a:off x="2851825" y="2695875"/>
                  <a:ext cx="949850" cy="86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4" h="34514" extrusionOk="0">
                      <a:moveTo>
                        <a:pt x="0" y="1"/>
                      </a:moveTo>
                      <a:lnTo>
                        <a:pt x="0" y="12569"/>
                      </a:lnTo>
                      <a:lnTo>
                        <a:pt x="37993" y="34514"/>
                      </a:lnTo>
                      <a:lnTo>
                        <a:pt x="37993" y="2196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6B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52;p23">
                  <a:extLst>
                    <a:ext uri="{FF2B5EF4-FFF2-40B4-BE49-F238E27FC236}">
                      <a16:creationId xmlns:a16="http://schemas.microsoft.com/office/drawing/2014/main" id="{4C4F403F-E86D-46E9-AA19-A6B13440EE90}"/>
                    </a:ext>
                  </a:extLst>
                </p:cNvPr>
                <p:cNvSpPr/>
                <p:nvPr/>
              </p:nvSpPr>
              <p:spPr>
                <a:xfrm>
                  <a:off x="3801650" y="2695875"/>
                  <a:ext cx="951650" cy="86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66" h="34514" extrusionOk="0">
                      <a:moveTo>
                        <a:pt x="38066" y="1"/>
                      </a:moveTo>
                      <a:lnTo>
                        <a:pt x="0" y="21964"/>
                      </a:lnTo>
                      <a:lnTo>
                        <a:pt x="0" y="34514"/>
                      </a:lnTo>
                      <a:lnTo>
                        <a:pt x="38066" y="12569"/>
                      </a:lnTo>
                      <a:lnTo>
                        <a:pt x="38066" y="1"/>
                      </a:lnTo>
                      <a:close/>
                    </a:path>
                  </a:pathLst>
                </a:custGeom>
                <a:solidFill>
                  <a:srgbClr val="A3CE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53;p23">
                  <a:extLst>
                    <a:ext uri="{FF2B5EF4-FFF2-40B4-BE49-F238E27FC236}">
                      <a16:creationId xmlns:a16="http://schemas.microsoft.com/office/drawing/2014/main" id="{F5A5FB52-19A2-4962-9386-613CFA3CD530}"/>
                    </a:ext>
                  </a:extLst>
                </p:cNvPr>
                <p:cNvSpPr/>
                <p:nvPr/>
              </p:nvSpPr>
              <p:spPr>
                <a:xfrm>
                  <a:off x="2851825" y="1193350"/>
                  <a:ext cx="1901025" cy="109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1" h="43855" extrusionOk="0">
                      <a:moveTo>
                        <a:pt x="37993" y="1"/>
                      </a:moveTo>
                      <a:lnTo>
                        <a:pt x="0" y="21910"/>
                      </a:lnTo>
                      <a:lnTo>
                        <a:pt x="37993" y="43855"/>
                      </a:lnTo>
                      <a:lnTo>
                        <a:pt x="76041" y="21910"/>
                      </a:lnTo>
                      <a:lnTo>
                        <a:pt x="37993" y="1"/>
                      </a:ln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54;p23">
                  <a:extLst>
                    <a:ext uri="{FF2B5EF4-FFF2-40B4-BE49-F238E27FC236}">
                      <a16:creationId xmlns:a16="http://schemas.microsoft.com/office/drawing/2014/main" id="{295232CB-EBD1-43A2-9DFF-26E8D2CA182D}"/>
                    </a:ext>
                  </a:extLst>
                </p:cNvPr>
                <p:cNvSpPr/>
                <p:nvPr/>
              </p:nvSpPr>
              <p:spPr>
                <a:xfrm>
                  <a:off x="2851825" y="1741075"/>
                  <a:ext cx="949850" cy="8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4" h="34496" extrusionOk="0">
                      <a:moveTo>
                        <a:pt x="0" y="1"/>
                      </a:moveTo>
                      <a:lnTo>
                        <a:pt x="0" y="12551"/>
                      </a:lnTo>
                      <a:lnTo>
                        <a:pt x="37993" y="34496"/>
                      </a:lnTo>
                      <a:lnTo>
                        <a:pt x="37993" y="2194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55;p23">
                  <a:extLst>
                    <a:ext uri="{FF2B5EF4-FFF2-40B4-BE49-F238E27FC236}">
                      <a16:creationId xmlns:a16="http://schemas.microsoft.com/office/drawing/2014/main" id="{D31C5C9D-2128-4F59-92C7-9F31AC784A80}"/>
                    </a:ext>
                  </a:extLst>
                </p:cNvPr>
                <p:cNvSpPr/>
                <p:nvPr/>
              </p:nvSpPr>
              <p:spPr>
                <a:xfrm>
                  <a:off x="3795452" y="1741075"/>
                  <a:ext cx="951650" cy="8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66" h="34496" extrusionOk="0">
                      <a:moveTo>
                        <a:pt x="38066" y="1"/>
                      </a:moveTo>
                      <a:lnTo>
                        <a:pt x="0" y="21946"/>
                      </a:lnTo>
                      <a:lnTo>
                        <a:pt x="0" y="34496"/>
                      </a:lnTo>
                      <a:lnTo>
                        <a:pt x="38066" y="12551"/>
                      </a:lnTo>
                      <a:lnTo>
                        <a:pt x="38066" y="1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56;p23">
                  <a:extLst>
                    <a:ext uri="{FF2B5EF4-FFF2-40B4-BE49-F238E27FC236}">
                      <a16:creationId xmlns:a16="http://schemas.microsoft.com/office/drawing/2014/main" id="{05142CBC-0ACA-4A7E-B51A-89327F0569B8}"/>
                    </a:ext>
                  </a:extLst>
                </p:cNvPr>
                <p:cNvSpPr/>
                <p:nvPr/>
              </p:nvSpPr>
              <p:spPr>
                <a:xfrm>
                  <a:off x="2851825" y="244322"/>
                  <a:ext cx="1901025" cy="109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1" h="43854" extrusionOk="0">
                      <a:moveTo>
                        <a:pt x="37993" y="0"/>
                      </a:moveTo>
                      <a:lnTo>
                        <a:pt x="0" y="21909"/>
                      </a:lnTo>
                      <a:lnTo>
                        <a:pt x="37993" y="43854"/>
                      </a:lnTo>
                      <a:lnTo>
                        <a:pt x="76041" y="21909"/>
                      </a:lnTo>
                      <a:lnTo>
                        <a:pt x="37993" y="0"/>
                      </a:lnTo>
                      <a:close/>
                    </a:path>
                  </a:pathLst>
                </a:custGeom>
                <a:solidFill>
                  <a:srgbClr val="D0F0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57;p23">
                  <a:extLst>
                    <a:ext uri="{FF2B5EF4-FFF2-40B4-BE49-F238E27FC236}">
                      <a16:creationId xmlns:a16="http://schemas.microsoft.com/office/drawing/2014/main" id="{A6E9A84B-E26D-4874-8D82-E95D3D0A3AD7}"/>
                    </a:ext>
                  </a:extLst>
                </p:cNvPr>
                <p:cNvSpPr/>
                <p:nvPr/>
              </p:nvSpPr>
              <p:spPr>
                <a:xfrm>
                  <a:off x="2851825" y="785825"/>
                  <a:ext cx="949850" cy="86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4" h="34515" extrusionOk="0">
                      <a:moveTo>
                        <a:pt x="0" y="1"/>
                      </a:moveTo>
                      <a:lnTo>
                        <a:pt x="0" y="12551"/>
                      </a:lnTo>
                      <a:lnTo>
                        <a:pt x="37993" y="34514"/>
                      </a:lnTo>
                      <a:lnTo>
                        <a:pt x="37993" y="2194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6B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58;p23">
                  <a:extLst>
                    <a:ext uri="{FF2B5EF4-FFF2-40B4-BE49-F238E27FC236}">
                      <a16:creationId xmlns:a16="http://schemas.microsoft.com/office/drawing/2014/main" id="{D80617EF-4851-4181-8E0C-85E30444A734}"/>
                    </a:ext>
                  </a:extLst>
                </p:cNvPr>
                <p:cNvSpPr/>
                <p:nvPr/>
              </p:nvSpPr>
              <p:spPr>
                <a:xfrm>
                  <a:off x="3801650" y="785825"/>
                  <a:ext cx="951650" cy="86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66" h="34515" extrusionOk="0">
                      <a:moveTo>
                        <a:pt x="38066" y="1"/>
                      </a:moveTo>
                      <a:lnTo>
                        <a:pt x="0" y="21946"/>
                      </a:lnTo>
                      <a:lnTo>
                        <a:pt x="0" y="34514"/>
                      </a:lnTo>
                      <a:lnTo>
                        <a:pt x="38066" y="12551"/>
                      </a:lnTo>
                      <a:lnTo>
                        <a:pt x="38066" y="1"/>
                      </a:lnTo>
                      <a:close/>
                    </a:path>
                  </a:pathLst>
                </a:custGeom>
                <a:solidFill>
                  <a:srgbClr val="A3CE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408A70-5750-42D3-B8BA-0451BA0C1867}"/>
                </a:ext>
              </a:extLst>
            </p:cNvPr>
            <p:cNvGrpSpPr/>
            <p:nvPr/>
          </p:nvGrpSpPr>
          <p:grpSpPr>
            <a:xfrm>
              <a:off x="2288538" y="1425551"/>
              <a:ext cx="5122546" cy="2736049"/>
              <a:chOff x="2288538" y="1425551"/>
              <a:chExt cx="5122546" cy="273604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01FA74-3C7D-47AB-972B-BDAC9814AAA2}"/>
                  </a:ext>
                </a:extLst>
              </p:cNvPr>
              <p:cNvSpPr txBox="1"/>
              <p:nvPr/>
            </p:nvSpPr>
            <p:spPr>
              <a:xfrm>
                <a:off x="2288538" y="1425551"/>
                <a:ext cx="24434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algn="ctr"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pPr algn="l"/>
                <a:r>
                  <a:rPr lang="en-US" sz="1200" b="1"/>
                  <a:t>IoT applications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19EB24-AAE0-4C50-9EAF-3C4BF970F410}"/>
                  </a:ext>
                </a:extLst>
              </p:cNvPr>
              <p:cNvSpPr txBox="1"/>
              <p:nvPr/>
            </p:nvSpPr>
            <p:spPr>
              <a:xfrm>
                <a:off x="2288538" y="2150073"/>
                <a:ext cx="24434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200" b="1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AI intergrated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477FF-5819-45FC-84AC-3B41B312038A}"/>
                  </a:ext>
                </a:extLst>
              </p:cNvPr>
              <p:cNvSpPr txBox="1"/>
              <p:nvPr/>
            </p:nvSpPr>
            <p:spPr>
              <a:xfrm>
                <a:off x="2288538" y="2903227"/>
                <a:ext cx="24434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200" b="1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Real-time contact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0F6FE5-D05B-4BD8-AAE4-235732AAD480}"/>
                  </a:ext>
                </a:extLst>
              </p:cNvPr>
              <p:cNvSpPr txBox="1"/>
              <p:nvPr/>
            </p:nvSpPr>
            <p:spPr>
              <a:xfrm>
                <a:off x="2288538" y="3638380"/>
                <a:ext cx="214630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200" b="1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Bigdata applications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C75AF3-4A9E-48C5-ABD2-9CC7040AF495}"/>
                  </a:ext>
                </a:extLst>
              </p:cNvPr>
              <p:cNvSpPr txBox="1"/>
              <p:nvPr/>
            </p:nvSpPr>
            <p:spPr>
              <a:xfrm>
                <a:off x="2288538" y="1707704"/>
                <a:ext cx="34340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Sensors, drones or weather indicators, .etc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FDE6F6-A423-44F9-9742-5D7DB6408D86}"/>
                  </a:ext>
                </a:extLst>
              </p:cNvPr>
              <p:cNvSpPr txBox="1"/>
              <p:nvPr/>
            </p:nvSpPr>
            <p:spPr>
              <a:xfrm>
                <a:off x="2288538" y="2434786"/>
                <a:ext cx="34340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Recognizing plants through pictures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179374-7CB4-424C-8757-D111480A2219}"/>
                  </a:ext>
                </a:extLst>
              </p:cNvPr>
              <p:cNvSpPr txBox="1"/>
              <p:nvPr/>
            </p:nvSpPr>
            <p:spPr>
              <a:xfrm>
                <a:off x="2288538" y="3899990"/>
                <a:ext cx="51225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Analyzing database suggestions between investors and farm owners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AA7AB9-CE3F-4861-8E2E-85674B01DB0A}"/>
                  </a:ext>
                </a:extLst>
              </p:cNvPr>
              <p:cNvSpPr txBox="1"/>
              <p:nvPr/>
            </p:nvSpPr>
            <p:spPr>
              <a:xfrm>
                <a:off x="2288538" y="3188296"/>
                <a:ext cx="460629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Tracking the growing state of the plants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099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Self-assessment</a:t>
            </a:r>
          </a:p>
        </p:txBody>
      </p:sp>
      <p:sp>
        <p:nvSpPr>
          <p:cNvPr id="54" name="Google Shape;273;p24">
            <a:extLst>
              <a:ext uri="{FF2B5EF4-FFF2-40B4-BE49-F238E27FC236}">
                <a16:creationId xmlns:a16="http://schemas.microsoft.com/office/drawing/2014/main" id="{115245F2-326F-4330-8EE1-C8A4C17E2F80}"/>
              </a:ext>
            </a:extLst>
          </p:cNvPr>
          <p:cNvSpPr txBox="1"/>
          <p:nvPr/>
        </p:nvSpPr>
        <p:spPr>
          <a:xfrm>
            <a:off x="849328" y="950272"/>
            <a:ext cx="1494812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Project</a:t>
            </a:r>
            <a:endParaRPr sz="18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5" name="Google Shape;274;p24">
            <a:extLst>
              <a:ext uri="{FF2B5EF4-FFF2-40B4-BE49-F238E27FC236}">
                <a16:creationId xmlns:a16="http://schemas.microsoft.com/office/drawing/2014/main" id="{20294539-806E-4D95-B347-ADB85D9838EB}"/>
              </a:ext>
            </a:extLst>
          </p:cNvPr>
          <p:cNvSpPr txBox="1"/>
          <p:nvPr/>
        </p:nvSpPr>
        <p:spPr>
          <a:xfrm>
            <a:off x="3646607" y="950272"/>
            <a:ext cx="1850786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Manpower</a:t>
            </a:r>
            <a:endParaRPr sz="18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9" name="Google Shape;272;p24">
            <a:extLst>
              <a:ext uri="{FF2B5EF4-FFF2-40B4-BE49-F238E27FC236}">
                <a16:creationId xmlns:a16="http://schemas.microsoft.com/office/drawing/2014/main" id="{3E9E079E-005B-4D63-A0B0-BDAD25BD71D3}"/>
              </a:ext>
            </a:extLst>
          </p:cNvPr>
          <p:cNvSpPr txBox="1"/>
          <p:nvPr/>
        </p:nvSpPr>
        <p:spPr>
          <a:xfrm>
            <a:off x="6799860" y="950272"/>
            <a:ext cx="1494818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1">
                <a:solidFill>
                  <a:srgbClr val="3D90B9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Product</a:t>
            </a:r>
            <a:endParaRPr sz="1800" b="1">
              <a:solidFill>
                <a:srgbClr val="3D90B9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526200-A948-41C7-A302-979A1ED56360}"/>
              </a:ext>
            </a:extLst>
          </p:cNvPr>
          <p:cNvCxnSpPr>
            <a:cxnSpLocks/>
          </p:cNvCxnSpPr>
          <p:nvPr/>
        </p:nvCxnSpPr>
        <p:spPr>
          <a:xfrm>
            <a:off x="3079750" y="1314450"/>
            <a:ext cx="0" cy="393065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CC912D-D9D5-4729-A441-89B3A7FF1F72}"/>
              </a:ext>
            </a:extLst>
          </p:cNvPr>
          <p:cNvCxnSpPr>
            <a:cxnSpLocks/>
          </p:cNvCxnSpPr>
          <p:nvPr/>
        </p:nvCxnSpPr>
        <p:spPr>
          <a:xfrm>
            <a:off x="6045200" y="1314450"/>
            <a:ext cx="0" cy="393065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5E1C1B-2F12-474F-B800-0DA5245CAE3E}"/>
              </a:ext>
            </a:extLst>
          </p:cNvPr>
          <p:cNvSpPr txBox="1"/>
          <p:nvPr/>
        </p:nvSpPr>
        <p:spPr>
          <a:xfrm>
            <a:off x="2344140" y="2312321"/>
            <a:ext cx="656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D0F09F"/>
                </a:solidFill>
                <a:latin typeface="Montserrat" panose="00000500000000000000" pitchFamily="2" charset="0"/>
              </a:rPr>
              <a:t>80%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29A541-4375-41C0-A70C-E0FFE8FC05A1}"/>
              </a:ext>
            </a:extLst>
          </p:cNvPr>
          <p:cNvSpPr txBox="1"/>
          <p:nvPr/>
        </p:nvSpPr>
        <p:spPr>
          <a:xfrm>
            <a:off x="165106" y="1761183"/>
            <a:ext cx="21236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 sz="900"/>
              <a:t>T</a:t>
            </a:r>
            <a:r>
              <a:rPr lang="en-US" sz="900"/>
              <a:t>ask complete</a:t>
            </a:r>
            <a:r>
              <a:rPr lang="vi-VN" sz="900"/>
              <a:t> </a:t>
            </a:r>
            <a:r>
              <a:rPr lang="en-US" sz="900"/>
              <a:t>on time</a:t>
            </a:r>
            <a:endParaRPr lang="vi-VN" sz="9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5355CC-2BE0-48C5-B0E7-AA7466738FCB}"/>
              </a:ext>
            </a:extLst>
          </p:cNvPr>
          <p:cNvSpPr txBox="1"/>
          <p:nvPr/>
        </p:nvSpPr>
        <p:spPr>
          <a:xfrm>
            <a:off x="165105" y="1491374"/>
            <a:ext cx="2044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Task management</a:t>
            </a:r>
            <a:endParaRPr lang="vi-VN" sz="1100" b="1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EE62DF-3E33-48FB-9BFB-29C1F529C959}"/>
              </a:ext>
            </a:extLst>
          </p:cNvPr>
          <p:cNvSpPr txBox="1"/>
          <p:nvPr/>
        </p:nvSpPr>
        <p:spPr>
          <a:xfrm>
            <a:off x="175239" y="2335404"/>
            <a:ext cx="2044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Work sharing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DD4D70-2DFB-49E4-83CF-A9F609166931}"/>
              </a:ext>
            </a:extLst>
          </p:cNvPr>
          <p:cNvSpPr txBox="1"/>
          <p:nvPr/>
        </p:nvSpPr>
        <p:spPr>
          <a:xfrm>
            <a:off x="165106" y="2605681"/>
            <a:ext cx="21236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 sz="900"/>
              <a:t>S</a:t>
            </a:r>
            <a:r>
              <a:rPr lang="en-US" sz="900"/>
              <a:t>hared equally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6DE19-B004-4F9D-831C-6322E1BAF79F}"/>
              </a:ext>
            </a:extLst>
          </p:cNvPr>
          <p:cNvSpPr txBox="1"/>
          <p:nvPr/>
        </p:nvSpPr>
        <p:spPr>
          <a:xfrm>
            <a:off x="165105" y="2870990"/>
            <a:ext cx="2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 sz="900"/>
              <a:t>Members </a:t>
            </a:r>
            <a:r>
              <a:rPr lang="en-US" sz="900"/>
              <a:t>help</a:t>
            </a:r>
            <a:r>
              <a:rPr lang="vi-VN" sz="900"/>
              <a:t> </a:t>
            </a:r>
            <a:r>
              <a:rPr lang="en-US" sz="900"/>
              <a:t>the others complete tasks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6BBBC7-6E07-4633-BC85-8A2C25B1C978}"/>
              </a:ext>
            </a:extLst>
          </p:cNvPr>
          <p:cNvSpPr txBox="1"/>
          <p:nvPr/>
        </p:nvSpPr>
        <p:spPr>
          <a:xfrm>
            <a:off x="2348899" y="1468291"/>
            <a:ext cx="65115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b="1">
                <a:solidFill>
                  <a:srgbClr val="D0F09F"/>
                </a:solidFill>
                <a:latin typeface="Montserrat" panose="00000500000000000000" pitchFamily="2" charset="0"/>
              </a:rPr>
              <a:t>95%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81373-FAD1-4C46-8F25-99C7C25F6A93}"/>
              </a:ext>
            </a:extLst>
          </p:cNvPr>
          <p:cNvSpPr txBox="1"/>
          <p:nvPr/>
        </p:nvSpPr>
        <p:spPr>
          <a:xfrm>
            <a:off x="3210249" y="1788257"/>
            <a:ext cx="21236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900"/>
              <a:t>Not really effective</a:t>
            </a:r>
            <a:endParaRPr lang="vi-VN" sz="9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3BDB18-B610-4575-BF4C-BFFCD83E1A1C}"/>
              </a:ext>
            </a:extLst>
          </p:cNvPr>
          <p:cNvSpPr txBox="1"/>
          <p:nvPr/>
        </p:nvSpPr>
        <p:spPr>
          <a:xfrm>
            <a:off x="3210248" y="1518448"/>
            <a:ext cx="20446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Communication</a:t>
            </a:r>
            <a:endParaRPr lang="vi-VN" sz="1100" b="1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037FA8-8459-4B87-80BA-D46EA6F01C8A}"/>
              </a:ext>
            </a:extLst>
          </p:cNvPr>
          <p:cNvSpPr txBox="1"/>
          <p:nvPr/>
        </p:nvSpPr>
        <p:spPr>
          <a:xfrm>
            <a:off x="5394042" y="1495365"/>
            <a:ext cx="65115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vi-VN" b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70%</a:t>
            </a:r>
            <a:endParaRPr lang="en-US" b="1">
              <a:solidFill>
                <a:schemeClr val="accent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9465E8-7479-49CB-B092-5843DF150157}"/>
              </a:ext>
            </a:extLst>
          </p:cNvPr>
          <p:cNvSpPr txBox="1"/>
          <p:nvPr/>
        </p:nvSpPr>
        <p:spPr>
          <a:xfrm>
            <a:off x="3210247" y="2362114"/>
            <a:ext cx="204469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Leadership</a:t>
            </a:r>
            <a:endParaRPr lang="vi-V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1BE8B1-0222-47FE-BBD9-9F8D591A8540}"/>
              </a:ext>
            </a:extLst>
          </p:cNvPr>
          <p:cNvSpPr txBox="1"/>
          <p:nvPr/>
        </p:nvSpPr>
        <p:spPr>
          <a:xfrm>
            <a:off x="3210249" y="3475589"/>
            <a:ext cx="21236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Everyone is supportive and ready to help the others</a:t>
            </a:r>
            <a:endParaRPr lang="vi-V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D011F8-9D57-43A6-9CE9-5AC8FEAD628D}"/>
              </a:ext>
            </a:extLst>
          </p:cNvPr>
          <p:cNvSpPr txBox="1"/>
          <p:nvPr/>
        </p:nvSpPr>
        <p:spPr>
          <a:xfrm>
            <a:off x="3210248" y="3205780"/>
            <a:ext cx="204469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Problem solving</a:t>
            </a:r>
            <a:endParaRPr lang="vi-V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CF0478-77F3-4C0D-A6DC-1363E4F79C70}"/>
              </a:ext>
            </a:extLst>
          </p:cNvPr>
          <p:cNvSpPr txBox="1"/>
          <p:nvPr/>
        </p:nvSpPr>
        <p:spPr>
          <a:xfrm>
            <a:off x="5394042" y="3182697"/>
            <a:ext cx="65115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vi-VN" b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70%</a:t>
            </a:r>
            <a:endParaRPr lang="en-US" b="1">
              <a:solidFill>
                <a:schemeClr val="accent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B2B89A-2775-4360-BECB-0173F91AE2B2}"/>
              </a:ext>
            </a:extLst>
          </p:cNvPr>
          <p:cNvSpPr txBox="1"/>
          <p:nvPr/>
        </p:nvSpPr>
        <p:spPr>
          <a:xfrm>
            <a:off x="3210249" y="2617487"/>
            <a:ext cx="21236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/>
              <a:t>Good, work effectively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950F4C-CCB0-4C42-9780-32063D90C1E0}"/>
              </a:ext>
            </a:extLst>
          </p:cNvPr>
          <p:cNvSpPr txBox="1"/>
          <p:nvPr/>
        </p:nvSpPr>
        <p:spPr>
          <a:xfrm>
            <a:off x="6171443" y="1468291"/>
            <a:ext cx="27955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We achieved our main goals proposed before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30B6221-0B5C-4CD8-8222-F9A3EDE93A92}"/>
              </a:ext>
            </a:extLst>
          </p:cNvPr>
          <p:cNvSpPr txBox="1"/>
          <p:nvPr/>
        </p:nvSpPr>
        <p:spPr>
          <a:xfrm>
            <a:off x="6171443" y="1738183"/>
            <a:ext cx="27955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/>
              <a:t>A</a:t>
            </a:r>
            <a:r>
              <a:rPr lang="en-US"/>
              <a:t>djustments in working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5D8243-1330-43DA-9DDE-078C46A6887C}"/>
              </a:ext>
            </a:extLst>
          </p:cNvPr>
          <p:cNvSpPr txBox="1"/>
          <p:nvPr/>
        </p:nvSpPr>
        <p:spPr>
          <a:xfrm>
            <a:off x="6172437" y="1984306"/>
            <a:ext cx="105021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Analysis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FED7C2-997D-4CD7-8A69-21C4330EEA2D}"/>
              </a:ext>
            </a:extLst>
          </p:cNvPr>
          <p:cNvSpPr txBox="1"/>
          <p:nvPr/>
        </p:nvSpPr>
        <p:spPr>
          <a:xfrm>
            <a:off x="6171443" y="2711049"/>
            <a:ext cx="801686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Design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9DADB3-27BD-41AC-82D0-E049F2612BD8}"/>
              </a:ext>
            </a:extLst>
          </p:cNvPr>
          <p:cNvSpPr txBox="1"/>
          <p:nvPr/>
        </p:nvSpPr>
        <p:spPr>
          <a:xfrm>
            <a:off x="6171443" y="2902483"/>
            <a:ext cx="20200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Detailed and creative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B5F108-70BB-443E-928F-4A606CF0B433}"/>
              </a:ext>
            </a:extLst>
          </p:cNvPr>
          <p:cNvSpPr txBox="1"/>
          <p:nvPr/>
        </p:nvSpPr>
        <p:spPr>
          <a:xfrm>
            <a:off x="6171443" y="3303454"/>
            <a:ext cx="1520038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Implementation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012FBC-A7BF-4B32-9B51-7EC98E13B1F4}"/>
              </a:ext>
            </a:extLst>
          </p:cNvPr>
          <p:cNvSpPr txBox="1"/>
          <p:nvPr/>
        </p:nvSpPr>
        <p:spPr>
          <a:xfrm>
            <a:off x="6171443" y="3602067"/>
            <a:ext cx="271945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Following the design but flexible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829260E-707C-4871-9EAF-C24423D9B505}"/>
              </a:ext>
            </a:extLst>
          </p:cNvPr>
          <p:cNvSpPr txBox="1"/>
          <p:nvPr/>
        </p:nvSpPr>
        <p:spPr>
          <a:xfrm>
            <a:off x="6171443" y="3988762"/>
            <a:ext cx="12969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Evaluation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EDC1216-7261-4B91-A2AC-D8E030B3F70F}"/>
              </a:ext>
            </a:extLst>
          </p:cNvPr>
          <p:cNvSpPr txBox="1"/>
          <p:nvPr/>
        </p:nvSpPr>
        <p:spPr>
          <a:xfrm>
            <a:off x="6171443" y="2212704"/>
            <a:ext cx="29725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The limitations of project was unclear at first, after some meeting and conversation, we found the same voice.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D3BFFDE-7B1E-49A3-AB14-B360BA555F5D}"/>
              </a:ext>
            </a:extLst>
          </p:cNvPr>
          <p:cNvSpPr txBox="1"/>
          <p:nvPr/>
        </p:nvSpPr>
        <p:spPr>
          <a:xfrm>
            <a:off x="6171443" y="4219594"/>
            <a:ext cx="26254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Successfully implemented basic features </a:t>
            </a:r>
          </a:p>
          <a:p>
            <a:r>
              <a:rPr lang="en-US"/>
              <a:t>Basic and modern UI </a:t>
            </a:r>
          </a:p>
          <a:p>
            <a:r>
              <a:rPr lang="en-US"/>
              <a:t>Pay attention to UX and security when launched</a:t>
            </a:r>
          </a:p>
        </p:txBody>
      </p:sp>
    </p:spTree>
    <p:extLst>
      <p:ext uri="{BB962C8B-B14F-4D97-AF65-F5344CB8AC3E}">
        <p14:creationId xmlns:p14="http://schemas.microsoft.com/office/powerpoint/2010/main" val="2973762594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28AB46D-9CAD-4A46-8E38-2C5601069BB0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7ED3DB-60F9-4A67-AAA4-A5330DBC97BB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37" name="Google Shape;163;p19">
              <a:extLst>
                <a:ext uri="{FF2B5EF4-FFF2-40B4-BE49-F238E27FC236}">
                  <a16:creationId xmlns:a16="http://schemas.microsoft.com/office/drawing/2014/main" id="{39E08E74-C18D-42C6-A3DC-F89EBBC37CF4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  <a:latin typeface="Montserrat Medium" panose="00000600000000000000" pitchFamily="2" charset="0"/>
                </a:rPr>
                <a:t>Gains &amp; lessons</a:t>
              </a:r>
            </a:p>
          </p:txBody>
        </p:sp>
        <p:sp>
          <p:nvSpPr>
            <p:cNvPr id="41" name="Google Shape;202;p22">
              <a:extLst>
                <a:ext uri="{FF2B5EF4-FFF2-40B4-BE49-F238E27FC236}">
                  <a16:creationId xmlns:a16="http://schemas.microsoft.com/office/drawing/2014/main" id="{F657A151-49C2-4679-AB5B-0420FDA28DF8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900">
                  <a:solidFill>
                    <a:srgbClr val="589EA5"/>
                  </a:solidFill>
                  <a:latin typeface="Montserrat" panose="00000500000000000000" pitchFamily="2" charset="0"/>
                </a:rPr>
                <a:t>Self-assessment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9A028C2-194D-4387-9DC2-A603BBCC81E9}"/>
              </a:ext>
            </a:extLst>
          </p:cNvPr>
          <p:cNvSpPr txBox="1"/>
          <p:nvPr/>
        </p:nvSpPr>
        <p:spPr>
          <a:xfrm>
            <a:off x="1208189" y="1377536"/>
            <a:ext cx="676357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Summarize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the group's tasks and processes, clarify the team's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strengths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and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weaknesses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BB4F52-0957-44D6-812F-C7CD39FE3BCF}"/>
              </a:ext>
            </a:extLst>
          </p:cNvPr>
          <p:cNvSpPr txBox="1"/>
          <p:nvPr/>
        </p:nvSpPr>
        <p:spPr>
          <a:xfrm>
            <a:off x="1208189" y="2523904"/>
            <a:ext cx="665756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Know how to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work on a large process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broken down into small &amp; specic phases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851DE5-C2F2-4219-971E-98A55FF9129A}"/>
              </a:ext>
            </a:extLst>
          </p:cNvPr>
          <p:cNvSpPr txBox="1"/>
          <p:nvPr/>
        </p:nvSpPr>
        <p:spPr>
          <a:xfrm>
            <a:off x="1208189" y="3097088"/>
            <a:ext cx="778213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Learn how to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use technology platforms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, applications to create products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1425C3-2059-491D-A3D3-1CD0555C0EF4}"/>
              </a:ext>
            </a:extLst>
          </p:cNvPr>
          <p:cNvSpPr txBox="1"/>
          <p:nvPr/>
        </p:nvSpPr>
        <p:spPr>
          <a:xfrm>
            <a:off x="1208189" y="3670273"/>
            <a:ext cx="778213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Have a broader view of many other aspects when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making a product </a:t>
            </a:r>
          </a:p>
          <a:p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(market demand, customer psychology, implementation costs, ...)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9DA51D-6AE0-42F7-A76D-32370B2B92D8}"/>
              </a:ext>
            </a:extLst>
          </p:cNvPr>
          <p:cNvSpPr txBox="1"/>
          <p:nvPr/>
        </p:nvSpPr>
        <p:spPr>
          <a:xfrm>
            <a:off x="1208189" y="1950720"/>
            <a:ext cx="75520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Learn more about </a:t>
            </a:r>
            <a:r>
              <a:rPr lang="en-US">
                <a:solidFill>
                  <a:srgbClr val="D0F09F"/>
                </a:solidFill>
              </a:rPr>
              <a:t>Vietnam's agricultural market </a:t>
            </a:r>
            <a:r>
              <a:rPr lang="en-US"/>
              <a:t>and the applications of </a:t>
            </a:r>
            <a:r>
              <a:rPr lang="en-US">
                <a:solidFill>
                  <a:srgbClr val="D0F09F"/>
                </a:solidFill>
              </a:rPr>
              <a:t>technology in agriculture </a:t>
            </a:r>
          </a:p>
        </p:txBody>
      </p:sp>
      <p:grpSp>
        <p:nvGrpSpPr>
          <p:cNvPr id="60" name="Google Shape;311;p24">
            <a:extLst>
              <a:ext uri="{FF2B5EF4-FFF2-40B4-BE49-F238E27FC236}">
                <a16:creationId xmlns:a16="http://schemas.microsoft.com/office/drawing/2014/main" id="{75D7AB14-EEB9-472C-8A31-8CE2A8EA4DA6}"/>
              </a:ext>
            </a:extLst>
          </p:cNvPr>
          <p:cNvGrpSpPr>
            <a:grpSpLocks noChangeAspect="1"/>
          </p:cNvGrpSpPr>
          <p:nvPr/>
        </p:nvGrpSpPr>
        <p:grpSpPr>
          <a:xfrm>
            <a:off x="826017" y="1346219"/>
            <a:ext cx="310634" cy="274320"/>
            <a:chOff x="1802075" y="1136925"/>
            <a:chExt cx="3817700" cy="3371400"/>
          </a:xfrm>
        </p:grpSpPr>
        <p:sp>
          <p:nvSpPr>
            <p:cNvPr id="61" name="Google Shape;312;p24">
              <a:extLst>
                <a:ext uri="{FF2B5EF4-FFF2-40B4-BE49-F238E27FC236}">
                  <a16:creationId xmlns:a16="http://schemas.microsoft.com/office/drawing/2014/main" id="{2AFB08EF-EA56-49EE-8160-E1CB61D5C574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3;p24">
              <a:extLst>
                <a:ext uri="{FF2B5EF4-FFF2-40B4-BE49-F238E27FC236}">
                  <a16:creationId xmlns:a16="http://schemas.microsoft.com/office/drawing/2014/main" id="{2FAD79D9-7B29-4885-837C-4BABA6822642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4;p24">
              <a:extLst>
                <a:ext uri="{FF2B5EF4-FFF2-40B4-BE49-F238E27FC236}">
                  <a16:creationId xmlns:a16="http://schemas.microsoft.com/office/drawing/2014/main" id="{9791EB2B-D469-4EBA-A155-15321830C75A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5;p24">
              <a:extLst>
                <a:ext uri="{FF2B5EF4-FFF2-40B4-BE49-F238E27FC236}">
                  <a16:creationId xmlns:a16="http://schemas.microsoft.com/office/drawing/2014/main" id="{E7C7FD84-9030-4710-A81D-5AA687BC2D85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6;p24">
              <a:extLst>
                <a:ext uri="{FF2B5EF4-FFF2-40B4-BE49-F238E27FC236}">
                  <a16:creationId xmlns:a16="http://schemas.microsoft.com/office/drawing/2014/main" id="{B0B35DBE-9E68-48B4-B816-FD4219889901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17;p24">
              <a:extLst>
                <a:ext uri="{FF2B5EF4-FFF2-40B4-BE49-F238E27FC236}">
                  <a16:creationId xmlns:a16="http://schemas.microsoft.com/office/drawing/2014/main" id="{7ADD5C53-4805-4DA2-8DB1-759B5964B070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18;p24">
              <a:extLst>
                <a:ext uri="{FF2B5EF4-FFF2-40B4-BE49-F238E27FC236}">
                  <a16:creationId xmlns:a16="http://schemas.microsoft.com/office/drawing/2014/main" id="{224206A0-B86E-4FC8-BE24-DBDED09A36E3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311;p24">
            <a:extLst>
              <a:ext uri="{FF2B5EF4-FFF2-40B4-BE49-F238E27FC236}">
                <a16:creationId xmlns:a16="http://schemas.microsoft.com/office/drawing/2014/main" id="{D2CA5E6E-11A1-40F4-B804-4506DEA822E7}"/>
              </a:ext>
            </a:extLst>
          </p:cNvPr>
          <p:cNvGrpSpPr>
            <a:grpSpLocks noChangeAspect="1"/>
          </p:cNvGrpSpPr>
          <p:nvPr/>
        </p:nvGrpSpPr>
        <p:grpSpPr>
          <a:xfrm>
            <a:off x="826017" y="1935280"/>
            <a:ext cx="310634" cy="274320"/>
            <a:chOff x="1802075" y="1136925"/>
            <a:chExt cx="3817700" cy="3371400"/>
          </a:xfrm>
        </p:grpSpPr>
        <p:sp>
          <p:nvSpPr>
            <p:cNvPr id="99" name="Google Shape;312;p24">
              <a:extLst>
                <a:ext uri="{FF2B5EF4-FFF2-40B4-BE49-F238E27FC236}">
                  <a16:creationId xmlns:a16="http://schemas.microsoft.com/office/drawing/2014/main" id="{5F3DB82B-CF50-4133-BCFC-4D8A58685B69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3;p24">
              <a:extLst>
                <a:ext uri="{FF2B5EF4-FFF2-40B4-BE49-F238E27FC236}">
                  <a16:creationId xmlns:a16="http://schemas.microsoft.com/office/drawing/2014/main" id="{8AB62BF0-B6C9-4C60-8689-146BC6789D87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4;p24">
              <a:extLst>
                <a:ext uri="{FF2B5EF4-FFF2-40B4-BE49-F238E27FC236}">
                  <a16:creationId xmlns:a16="http://schemas.microsoft.com/office/drawing/2014/main" id="{5156D444-B6D5-450F-86DC-9D767AB7339E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5;p24">
              <a:extLst>
                <a:ext uri="{FF2B5EF4-FFF2-40B4-BE49-F238E27FC236}">
                  <a16:creationId xmlns:a16="http://schemas.microsoft.com/office/drawing/2014/main" id="{309A421C-A801-4BDE-8C5A-1EB1A5550362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6;p24">
              <a:extLst>
                <a:ext uri="{FF2B5EF4-FFF2-40B4-BE49-F238E27FC236}">
                  <a16:creationId xmlns:a16="http://schemas.microsoft.com/office/drawing/2014/main" id="{098AACF4-28AB-421B-948A-D24B13734F37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7;p24">
              <a:extLst>
                <a:ext uri="{FF2B5EF4-FFF2-40B4-BE49-F238E27FC236}">
                  <a16:creationId xmlns:a16="http://schemas.microsoft.com/office/drawing/2014/main" id="{988213C4-3CD2-4916-8CD0-0E0CF9393DFB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8;p24">
              <a:extLst>
                <a:ext uri="{FF2B5EF4-FFF2-40B4-BE49-F238E27FC236}">
                  <a16:creationId xmlns:a16="http://schemas.microsoft.com/office/drawing/2014/main" id="{93628D03-EB3B-43CB-85BB-508EE4600863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311;p24">
            <a:extLst>
              <a:ext uri="{FF2B5EF4-FFF2-40B4-BE49-F238E27FC236}">
                <a16:creationId xmlns:a16="http://schemas.microsoft.com/office/drawing/2014/main" id="{2C83A9EF-C6F3-42DA-81BB-9FFBECE951DC}"/>
              </a:ext>
            </a:extLst>
          </p:cNvPr>
          <p:cNvGrpSpPr>
            <a:grpSpLocks noChangeAspect="1"/>
          </p:cNvGrpSpPr>
          <p:nvPr/>
        </p:nvGrpSpPr>
        <p:grpSpPr>
          <a:xfrm>
            <a:off x="826017" y="2524341"/>
            <a:ext cx="310634" cy="274320"/>
            <a:chOff x="1802075" y="1136925"/>
            <a:chExt cx="3817700" cy="3371400"/>
          </a:xfrm>
        </p:grpSpPr>
        <p:sp>
          <p:nvSpPr>
            <p:cNvPr id="107" name="Google Shape;312;p24">
              <a:extLst>
                <a:ext uri="{FF2B5EF4-FFF2-40B4-BE49-F238E27FC236}">
                  <a16:creationId xmlns:a16="http://schemas.microsoft.com/office/drawing/2014/main" id="{59D0D768-510C-4007-9CCC-5B304BE28912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3;p24">
              <a:extLst>
                <a:ext uri="{FF2B5EF4-FFF2-40B4-BE49-F238E27FC236}">
                  <a16:creationId xmlns:a16="http://schemas.microsoft.com/office/drawing/2014/main" id="{22DBD7AC-37FD-4A19-A819-D15418CE9BE0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4;p24">
              <a:extLst>
                <a:ext uri="{FF2B5EF4-FFF2-40B4-BE49-F238E27FC236}">
                  <a16:creationId xmlns:a16="http://schemas.microsoft.com/office/drawing/2014/main" id="{1A089F06-5A88-4895-BF8D-A482E516E5C2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5;p24">
              <a:extLst>
                <a:ext uri="{FF2B5EF4-FFF2-40B4-BE49-F238E27FC236}">
                  <a16:creationId xmlns:a16="http://schemas.microsoft.com/office/drawing/2014/main" id="{80B5AF51-447C-4CF8-8070-0D7D5BA9CDF9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6;p24">
              <a:extLst>
                <a:ext uri="{FF2B5EF4-FFF2-40B4-BE49-F238E27FC236}">
                  <a16:creationId xmlns:a16="http://schemas.microsoft.com/office/drawing/2014/main" id="{96CF84F1-95DE-4F3D-95EF-57ED744960E3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7;p24">
              <a:extLst>
                <a:ext uri="{FF2B5EF4-FFF2-40B4-BE49-F238E27FC236}">
                  <a16:creationId xmlns:a16="http://schemas.microsoft.com/office/drawing/2014/main" id="{6B047839-8B53-4141-B431-CE9AD83B213B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8;p24">
              <a:extLst>
                <a:ext uri="{FF2B5EF4-FFF2-40B4-BE49-F238E27FC236}">
                  <a16:creationId xmlns:a16="http://schemas.microsoft.com/office/drawing/2014/main" id="{80D12E48-B439-4531-85D5-384DB730143B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11;p24">
            <a:extLst>
              <a:ext uri="{FF2B5EF4-FFF2-40B4-BE49-F238E27FC236}">
                <a16:creationId xmlns:a16="http://schemas.microsoft.com/office/drawing/2014/main" id="{BCEDF34C-A961-45FB-97B6-61FB8C391137}"/>
              </a:ext>
            </a:extLst>
          </p:cNvPr>
          <p:cNvGrpSpPr>
            <a:grpSpLocks noChangeAspect="1"/>
          </p:cNvGrpSpPr>
          <p:nvPr/>
        </p:nvGrpSpPr>
        <p:grpSpPr>
          <a:xfrm>
            <a:off x="826017" y="3113402"/>
            <a:ext cx="310634" cy="274320"/>
            <a:chOff x="1802075" y="1136925"/>
            <a:chExt cx="3817700" cy="3371400"/>
          </a:xfrm>
        </p:grpSpPr>
        <p:sp>
          <p:nvSpPr>
            <p:cNvPr id="115" name="Google Shape;312;p24">
              <a:extLst>
                <a:ext uri="{FF2B5EF4-FFF2-40B4-BE49-F238E27FC236}">
                  <a16:creationId xmlns:a16="http://schemas.microsoft.com/office/drawing/2014/main" id="{07113786-2A76-4725-AE4A-8206A6C654F9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3;p24">
              <a:extLst>
                <a:ext uri="{FF2B5EF4-FFF2-40B4-BE49-F238E27FC236}">
                  <a16:creationId xmlns:a16="http://schemas.microsoft.com/office/drawing/2014/main" id="{7BFEF991-A089-4BB4-A310-C2C7D494A7CD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4;p24">
              <a:extLst>
                <a:ext uri="{FF2B5EF4-FFF2-40B4-BE49-F238E27FC236}">
                  <a16:creationId xmlns:a16="http://schemas.microsoft.com/office/drawing/2014/main" id="{B7221250-E588-4546-AA27-92F23CC1E990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5;p24">
              <a:extLst>
                <a:ext uri="{FF2B5EF4-FFF2-40B4-BE49-F238E27FC236}">
                  <a16:creationId xmlns:a16="http://schemas.microsoft.com/office/drawing/2014/main" id="{FFCA868E-50B0-402B-B531-0229069CF4C6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6;p24">
              <a:extLst>
                <a:ext uri="{FF2B5EF4-FFF2-40B4-BE49-F238E27FC236}">
                  <a16:creationId xmlns:a16="http://schemas.microsoft.com/office/drawing/2014/main" id="{8BF8E7CA-CC9B-4F6D-90A9-20C9C0BE514A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7;p24">
              <a:extLst>
                <a:ext uri="{FF2B5EF4-FFF2-40B4-BE49-F238E27FC236}">
                  <a16:creationId xmlns:a16="http://schemas.microsoft.com/office/drawing/2014/main" id="{2FEA11D3-24A1-4913-BB14-5A9A39DE0FF8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8;p24">
              <a:extLst>
                <a:ext uri="{FF2B5EF4-FFF2-40B4-BE49-F238E27FC236}">
                  <a16:creationId xmlns:a16="http://schemas.microsoft.com/office/drawing/2014/main" id="{2F219009-C50A-4C68-B72A-55CF3D0A5052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311;p24">
            <a:extLst>
              <a:ext uri="{FF2B5EF4-FFF2-40B4-BE49-F238E27FC236}">
                <a16:creationId xmlns:a16="http://schemas.microsoft.com/office/drawing/2014/main" id="{02BE58D1-355F-45F7-B61E-BF7DC1AB1B66}"/>
              </a:ext>
            </a:extLst>
          </p:cNvPr>
          <p:cNvGrpSpPr>
            <a:grpSpLocks noChangeAspect="1"/>
          </p:cNvGrpSpPr>
          <p:nvPr/>
        </p:nvGrpSpPr>
        <p:grpSpPr>
          <a:xfrm>
            <a:off x="826017" y="3702465"/>
            <a:ext cx="310634" cy="274320"/>
            <a:chOff x="1802075" y="1136925"/>
            <a:chExt cx="3817700" cy="3371400"/>
          </a:xfrm>
        </p:grpSpPr>
        <p:sp>
          <p:nvSpPr>
            <p:cNvPr id="123" name="Google Shape;312;p24">
              <a:extLst>
                <a:ext uri="{FF2B5EF4-FFF2-40B4-BE49-F238E27FC236}">
                  <a16:creationId xmlns:a16="http://schemas.microsoft.com/office/drawing/2014/main" id="{7429566F-9A20-4AF7-B6E9-FC52CD3DCB77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3;p24">
              <a:extLst>
                <a:ext uri="{FF2B5EF4-FFF2-40B4-BE49-F238E27FC236}">
                  <a16:creationId xmlns:a16="http://schemas.microsoft.com/office/drawing/2014/main" id="{8C1B830A-7F75-4616-870D-D93B9F6D97AB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4;p24">
              <a:extLst>
                <a:ext uri="{FF2B5EF4-FFF2-40B4-BE49-F238E27FC236}">
                  <a16:creationId xmlns:a16="http://schemas.microsoft.com/office/drawing/2014/main" id="{97B43228-838A-40DA-9EBD-8482F9FD47C8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5;p24">
              <a:extLst>
                <a:ext uri="{FF2B5EF4-FFF2-40B4-BE49-F238E27FC236}">
                  <a16:creationId xmlns:a16="http://schemas.microsoft.com/office/drawing/2014/main" id="{73A89132-68F8-40A4-B5B2-A14B1590F9A3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6;p24">
              <a:extLst>
                <a:ext uri="{FF2B5EF4-FFF2-40B4-BE49-F238E27FC236}">
                  <a16:creationId xmlns:a16="http://schemas.microsoft.com/office/drawing/2014/main" id="{1B36D5CE-199A-4E7B-B484-B97CEA9DE9D8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7;p24">
              <a:extLst>
                <a:ext uri="{FF2B5EF4-FFF2-40B4-BE49-F238E27FC236}">
                  <a16:creationId xmlns:a16="http://schemas.microsoft.com/office/drawing/2014/main" id="{F050FE87-55C7-4AF6-8FB7-FB50E8701D87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8;p24">
              <a:extLst>
                <a:ext uri="{FF2B5EF4-FFF2-40B4-BE49-F238E27FC236}">
                  <a16:creationId xmlns:a16="http://schemas.microsoft.com/office/drawing/2014/main" id="{DFD6FEAA-D7EC-49D7-8389-43CCA2F2487C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9707374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oogle Shape;184;p21"/>
          <p:cNvCxnSpPr/>
          <p:nvPr/>
        </p:nvCxnSpPr>
        <p:spPr>
          <a:xfrm>
            <a:off x="1905000" y="3358300"/>
            <a:ext cx="1571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21"/>
          <p:cNvCxnSpPr/>
          <p:nvPr/>
        </p:nvCxnSpPr>
        <p:spPr>
          <a:xfrm>
            <a:off x="4953000" y="1329475"/>
            <a:ext cx="1495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6" name="Google Shape;186;p21"/>
          <p:cNvCxnSpPr/>
          <p:nvPr/>
        </p:nvCxnSpPr>
        <p:spPr>
          <a:xfrm>
            <a:off x="5600700" y="2501050"/>
            <a:ext cx="160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7" name="Google Shape;187;p21"/>
          <p:cNvCxnSpPr/>
          <p:nvPr/>
        </p:nvCxnSpPr>
        <p:spPr>
          <a:xfrm>
            <a:off x="2308350" y="1963575"/>
            <a:ext cx="14955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8" name="Google Shape;188;p21"/>
          <p:cNvSpPr txBox="1">
            <a:spLocks noGrp="1"/>
          </p:cNvSpPr>
          <p:nvPr>
            <p:ph type="subTitle" idx="4294967295"/>
          </p:nvPr>
        </p:nvSpPr>
        <p:spPr>
          <a:xfrm>
            <a:off x="1324852" y="1949775"/>
            <a:ext cx="18171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Mercury is the smallest planet in our Solar System</a:t>
            </a:r>
            <a:endParaRPr sz="1000"/>
          </a:p>
        </p:txBody>
      </p:sp>
      <p:sp>
        <p:nvSpPr>
          <p:cNvPr id="189" name="Google Shape;189;p21"/>
          <p:cNvSpPr txBox="1"/>
          <p:nvPr/>
        </p:nvSpPr>
        <p:spPr>
          <a:xfrm flipH="1">
            <a:off x="2179852" y="1639479"/>
            <a:ext cx="962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mercury</a:t>
            </a:r>
            <a:endParaRPr sz="1200">
              <a:solidFill>
                <a:schemeClr val="accen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90" name="Google Shape;190;p21"/>
          <p:cNvSpPr txBox="1">
            <a:spLocks noGrp="1"/>
          </p:cNvSpPr>
          <p:nvPr>
            <p:ph type="subTitle" idx="4294967295"/>
          </p:nvPr>
        </p:nvSpPr>
        <p:spPr>
          <a:xfrm>
            <a:off x="791452" y="3352333"/>
            <a:ext cx="18171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Venus has a beautiful name, but it’s terribly hot</a:t>
            </a:r>
            <a:endParaRPr sz="1000"/>
          </a:p>
        </p:txBody>
      </p:sp>
      <p:sp>
        <p:nvSpPr>
          <p:cNvPr id="191" name="Google Shape;191;p21"/>
          <p:cNvSpPr txBox="1"/>
          <p:nvPr/>
        </p:nvSpPr>
        <p:spPr>
          <a:xfrm flipH="1">
            <a:off x="1646452" y="3042037"/>
            <a:ext cx="962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rPr>
              <a:t>venus</a:t>
            </a:r>
            <a:endParaRPr sz="1200">
              <a:solidFill>
                <a:schemeClr val="accent2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92" name="Google Shape;192;p21"/>
          <p:cNvSpPr txBox="1">
            <a:spLocks noGrp="1"/>
          </p:cNvSpPr>
          <p:nvPr>
            <p:ph type="subTitle" idx="4294967295"/>
          </p:nvPr>
        </p:nvSpPr>
        <p:spPr>
          <a:xfrm>
            <a:off x="5684402" y="1323531"/>
            <a:ext cx="18171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Jupiter is the biggest planet in our Solar System</a:t>
            </a:r>
            <a:endParaRPr sz="1000"/>
          </a:p>
        </p:txBody>
      </p:sp>
      <p:sp>
        <p:nvSpPr>
          <p:cNvPr id="193" name="Google Shape;193;p21"/>
          <p:cNvSpPr txBox="1"/>
          <p:nvPr/>
        </p:nvSpPr>
        <p:spPr>
          <a:xfrm flipH="1">
            <a:off x="5684402" y="1013235"/>
            <a:ext cx="962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rPr>
              <a:t>jupiter</a:t>
            </a:r>
            <a:endParaRPr sz="1200">
              <a:solidFill>
                <a:schemeClr val="accent3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94" name="Google Shape;194;p21"/>
          <p:cNvSpPr txBox="1">
            <a:spLocks noGrp="1"/>
          </p:cNvSpPr>
          <p:nvPr>
            <p:ph type="subTitle" idx="4294967295"/>
          </p:nvPr>
        </p:nvSpPr>
        <p:spPr>
          <a:xfrm>
            <a:off x="6446402" y="2475685"/>
            <a:ext cx="1817100" cy="4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Saturn is composed mostly of hydrogen and helium</a:t>
            </a:r>
            <a:endParaRPr sz="1000"/>
          </a:p>
        </p:txBody>
      </p:sp>
      <p:sp>
        <p:nvSpPr>
          <p:cNvPr id="195" name="Google Shape;195;p21"/>
          <p:cNvSpPr txBox="1"/>
          <p:nvPr/>
        </p:nvSpPr>
        <p:spPr>
          <a:xfrm flipH="1">
            <a:off x="6446402" y="2165389"/>
            <a:ext cx="962100" cy="3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saturn</a:t>
            </a:r>
            <a:endParaRPr sz="120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196" name="Google Shape;196;p21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the project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2486025" y="708025"/>
            <a:ext cx="3869426" cy="4010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>
            <a:spLocks noGrp="1"/>
          </p:cNvSpPr>
          <p:nvPr>
            <p:ph type="subTitle" idx="1"/>
          </p:nvPr>
        </p:nvSpPr>
        <p:spPr>
          <a:xfrm>
            <a:off x="2213250" y="1780575"/>
            <a:ext cx="47175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</a:rPr>
              <a:t>“This is a quote. Words full of wisdom that someone important said and can make the reader get inspired.”</a:t>
            </a:r>
            <a:endParaRPr>
              <a:solidFill>
                <a:schemeClr val="accent3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chemeClr val="accent3"/>
              </a:solidFill>
            </a:endParaRPr>
          </a:p>
        </p:txBody>
      </p:sp>
      <p:sp>
        <p:nvSpPr>
          <p:cNvPr id="203" name="Google Shape;203;p22"/>
          <p:cNvSpPr txBox="1">
            <a:spLocks noGrp="1"/>
          </p:cNvSpPr>
          <p:nvPr>
            <p:ph type="subTitle" idx="2"/>
          </p:nvPr>
        </p:nvSpPr>
        <p:spPr>
          <a:xfrm>
            <a:off x="3667500" y="2556775"/>
            <a:ext cx="1809000" cy="21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—SOMEONE FAMOUS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204" name="Google Shape;204;p22"/>
          <p:cNvSpPr/>
          <p:nvPr/>
        </p:nvSpPr>
        <p:spPr>
          <a:xfrm>
            <a:off x="1913550" y="1906750"/>
            <a:ext cx="332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7045100" y="1906750"/>
            <a:ext cx="332400" cy="40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07950" y="2598325"/>
            <a:ext cx="4521050" cy="3562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oogle Shape;207;p22"/>
          <p:cNvGrpSpPr/>
          <p:nvPr/>
        </p:nvGrpSpPr>
        <p:grpSpPr>
          <a:xfrm>
            <a:off x="806012" y="2257417"/>
            <a:ext cx="356840" cy="487824"/>
            <a:chOff x="2385250" y="892625"/>
            <a:chExt cx="3018950" cy="4130600"/>
          </a:xfrm>
        </p:grpSpPr>
        <p:sp>
          <p:nvSpPr>
            <p:cNvPr id="208" name="Google Shape;208;p22"/>
            <p:cNvSpPr/>
            <p:nvPr/>
          </p:nvSpPr>
          <p:spPr>
            <a:xfrm>
              <a:off x="2385250" y="892625"/>
              <a:ext cx="3018950" cy="4130600"/>
            </a:xfrm>
            <a:custGeom>
              <a:avLst/>
              <a:gdLst/>
              <a:ahLst/>
              <a:cxnLst/>
              <a:rect l="l" t="t" r="r" b="b"/>
              <a:pathLst>
                <a:path w="120758" h="165224" extrusionOk="0">
                  <a:moveTo>
                    <a:pt x="18007" y="0"/>
                  </a:moveTo>
                  <a:lnTo>
                    <a:pt x="202" y="10345"/>
                  </a:lnTo>
                  <a:lnTo>
                    <a:pt x="0" y="92841"/>
                  </a:lnTo>
                  <a:lnTo>
                    <a:pt x="75051" y="136174"/>
                  </a:lnTo>
                  <a:lnTo>
                    <a:pt x="89800" y="165224"/>
                  </a:lnTo>
                  <a:lnTo>
                    <a:pt x="107605" y="154879"/>
                  </a:lnTo>
                  <a:lnTo>
                    <a:pt x="107621" y="149326"/>
                  </a:lnTo>
                  <a:lnTo>
                    <a:pt x="120556" y="141804"/>
                  </a:lnTo>
                  <a:lnTo>
                    <a:pt x="120757" y="59309"/>
                  </a:lnTo>
                  <a:lnTo>
                    <a:pt x="18007" y="0"/>
                  </a:lnTo>
                  <a:close/>
                </a:path>
              </a:pathLst>
            </a:custGeom>
            <a:solidFill>
              <a:srgbClr val="B1D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2"/>
            <p:cNvSpPr/>
            <p:nvPr/>
          </p:nvSpPr>
          <p:spPr>
            <a:xfrm>
              <a:off x="4630250" y="4252000"/>
              <a:ext cx="446700" cy="771225"/>
            </a:xfrm>
            <a:custGeom>
              <a:avLst/>
              <a:gdLst/>
              <a:ahLst/>
              <a:cxnLst/>
              <a:rect l="l" t="t" r="r" b="b"/>
              <a:pathLst>
                <a:path w="17868" h="30849" extrusionOk="0">
                  <a:moveTo>
                    <a:pt x="17867" y="0"/>
                  </a:moveTo>
                  <a:lnTo>
                    <a:pt x="47" y="10345"/>
                  </a:lnTo>
                  <a:lnTo>
                    <a:pt x="0" y="30849"/>
                  </a:lnTo>
                  <a:lnTo>
                    <a:pt x="17805" y="20504"/>
                  </a:lnTo>
                  <a:lnTo>
                    <a:pt x="1786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4953625" y="2375325"/>
              <a:ext cx="450575" cy="2321425"/>
            </a:xfrm>
            <a:custGeom>
              <a:avLst/>
              <a:gdLst/>
              <a:ahLst/>
              <a:cxnLst/>
              <a:rect l="l" t="t" r="r" b="b"/>
              <a:pathLst>
                <a:path w="18023" h="92857" extrusionOk="0">
                  <a:moveTo>
                    <a:pt x="18022" y="1"/>
                  </a:moveTo>
                  <a:lnTo>
                    <a:pt x="202" y="10361"/>
                  </a:lnTo>
                  <a:lnTo>
                    <a:pt x="0" y="92857"/>
                  </a:lnTo>
                  <a:lnTo>
                    <a:pt x="17821" y="82496"/>
                  </a:lnTo>
                  <a:lnTo>
                    <a:pt x="18022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2390275" y="892625"/>
              <a:ext cx="3013925" cy="1741750"/>
            </a:xfrm>
            <a:custGeom>
              <a:avLst/>
              <a:gdLst/>
              <a:ahLst/>
              <a:cxnLst/>
              <a:rect l="l" t="t" r="r" b="b"/>
              <a:pathLst>
                <a:path w="120557" h="69670" extrusionOk="0">
                  <a:moveTo>
                    <a:pt x="17806" y="0"/>
                  </a:moveTo>
                  <a:lnTo>
                    <a:pt x="1" y="10345"/>
                  </a:lnTo>
                  <a:lnTo>
                    <a:pt x="102736" y="69669"/>
                  </a:lnTo>
                  <a:lnTo>
                    <a:pt x="120556" y="59309"/>
                  </a:lnTo>
                  <a:lnTo>
                    <a:pt x="17806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2385250" y="1151250"/>
              <a:ext cx="2573425" cy="3871975"/>
            </a:xfrm>
            <a:custGeom>
              <a:avLst/>
              <a:gdLst/>
              <a:ahLst/>
              <a:cxnLst/>
              <a:rect l="l" t="t" r="r" b="b"/>
              <a:pathLst>
                <a:path w="102937" h="154879" extrusionOk="0">
                  <a:moveTo>
                    <a:pt x="202" y="0"/>
                  </a:moveTo>
                  <a:lnTo>
                    <a:pt x="0" y="82496"/>
                  </a:lnTo>
                  <a:lnTo>
                    <a:pt x="75051" y="125829"/>
                  </a:lnTo>
                  <a:lnTo>
                    <a:pt x="89800" y="154879"/>
                  </a:lnTo>
                  <a:lnTo>
                    <a:pt x="89847" y="134375"/>
                  </a:lnTo>
                  <a:lnTo>
                    <a:pt x="102735" y="141820"/>
                  </a:lnTo>
                  <a:lnTo>
                    <a:pt x="102937" y="59324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2667525" y="2249500"/>
              <a:ext cx="590150" cy="663000"/>
            </a:xfrm>
            <a:custGeom>
              <a:avLst/>
              <a:gdLst/>
              <a:ahLst/>
              <a:cxnLst/>
              <a:rect l="l" t="t" r="r" b="b"/>
              <a:pathLst>
                <a:path w="23606" h="26520" extrusionOk="0">
                  <a:moveTo>
                    <a:pt x="15579" y="25878"/>
                  </a:moveTo>
                  <a:lnTo>
                    <a:pt x="15525" y="25910"/>
                  </a:lnTo>
                  <a:cubicBezTo>
                    <a:pt x="15546" y="25899"/>
                    <a:pt x="15564" y="25889"/>
                    <a:pt x="15579" y="25878"/>
                  </a:cubicBezTo>
                  <a:close/>
                  <a:moveTo>
                    <a:pt x="10457" y="1"/>
                  </a:moveTo>
                  <a:cubicBezTo>
                    <a:pt x="9569" y="1"/>
                    <a:pt x="8761" y="210"/>
                    <a:pt x="8065" y="614"/>
                  </a:cubicBezTo>
                  <a:lnTo>
                    <a:pt x="2668" y="3762"/>
                  </a:lnTo>
                  <a:lnTo>
                    <a:pt x="2683" y="3762"/>
                  </a:lnTo>
                  <a:cubicBezTo>
                    <a:pt x="1039" y="4708"/>
                    <a:pt x="16" y="6724"/>
                    <a:pt x="16" y="9594"/>
                  </a:cubicBezTo>
                  <a:cubicBezTo>
                    <a:pt x="0" y="15363"/>
                    <a:pt x="4048" y="22374"/>
                    <a:pt x="9073" y="25274"/>
                  </a:cubicBezTo>
                  <a:cubicBezTo>
                    <a:pt x="10530" y="26120"/>
                    <a:pt x="11909" y="26520"/>
                    <a:pt x="13131" y="26520"/>
                  </a:cubicBezTo>
                  <a:cubicBezTo>
                    <a:pt x="14082" y="26520"/>
                    <a:pt x="14939" y="26278"/>
                    <a:pt x="15665" y="25817"/>
                  </a:cubicBezTo>
                  <a:lnTo>
                    <a:pt x="15665" y="25817"/>
                  </a:lnTo>
                  <a:cubicBezTo>
                    <a:pt x="15634" y="25837"/>
                    <a:pt x="15610" y="25858"/>
                    <a:pt x="15579" y="25878"/>
                  </a:cubicBezTo>
                  <a:lnTo>
                    <a:pt x="15579" y="25878"/>
                  </a:lnTo>
                  <a:lnTo>
                    <a:pt x="20938" y="22761"/>
                  </a:lnTo>
                  <a:cubicBezTo>
                    <a:pt x="22567" y="21815"/>
                    <a:pt x="23575" y="19799"/>
                    <a:pt x="23590" y="16945"/>
                  </a:cubicBezTo>
                  <a:cubicBezTo>
                    <a:pt x="23606" y="11160"/>
                    <a:pt x="19558" y="4150"/>
                    <a:pt x="14533" y="1249"/>
                  </a:cubicBezTo>
                  <a:cubicBezTo>
                    <a:pt x="13074" y="403"/>
                    <a:pt x="11688" y="1"/>
                    <a:pt x="10457" y="1"/>
                  </a:cubicBezTo>
                  <a:close/>
                </a:path>
              </a:pathLst>
            </a:custGeom>
            <a:solidFill>
              <a:srgbClr val="E6F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3320475" y="2626400"/>
              <a:ext cx="590150" cy="663000"/>
            </a:xfrm>
            <a:custGeom>
              <a:avLst/>
              <a:gdLst/>
              <a:ahLst/>
              <a:cxnLst/>
              <a:rect l="l" t="t" r="r" b="b"/>
              <a:pathLst>
                <a:path w="23606" h="26520" extrusionOk="0">
                  <a:moveTo>
                    <a:pt x="10452" y="0"/>
                  </a:moveTo>
                  <a:cubicBezTo>
                    <a:pt x="9566" y="0"/>
                    <a:pt x="8761" y="210"/>
                    <a:pt x="8065" y="613"/>
                  </a:cubicBezTo>
                  <a:lnTo>
                    <a:pt x="2668" y="3761"/>
                  </a:lnTo>
                  <a:lnTo>
                    <a:pt x="2683" y="3761"/>
                  </a:lnTo>
                  <a:cubicBezTo>
                    <a:pt x="1039" y="4707"/>
                    <a:pt x="16" y="6724"/>
                    <a:pt x="16" y="9593"/>
                  </a:cubicBezTo>
                  <a:cubicBezTo>
                    <a:pt x="0" y="15363"/>
                    <a:pt x="4048" y="22388"/>
                    <a:pt x="9058" y="25273"/>
                  </a:cubicBezTo>
                  <a:cubicBezTo>
                    <a:pt x="10524" y="26119"/>
                    <a:pt x="11906" y="26519"/>
                    <a:pt x="13130" y="26519"/>
                  </a:cubicBezTo>
                  <a:cubicBezTo>
                    <a:pt x="14082" y="26519"/>
                    <a:pt x="14939" y="26277"/>
                    <a:pt x="15665" y="25816"/>
                  </a:cubicBezTo>
                  <a:lnTo>
                    <a:pt x="15665" y="25816"/>
                  </a:lnTo>
                  <a:cubicBezTo>
                    <a:pt x="15618" y="25847"/>
                    <a:pt x="15572" y="25878"/>
                    <a:pt x="15525" y="25909"/>
                  </a:cubicBezTo>
                  <a:lnTo>
                    <a:pt x="20938" y="22776"/>
                  </a:lnTo>
                  <a:cubicBezTo>
                    <a:pt x="22567" y="21815"/>
                    <a:pt x="23575" y="19814"/>
                    <a:pt x="23590" y="16945"/>
                  </a:cubicBezTo>
                  <a:cubicBezTo>
                    <a:pt x="23606" y="11175"/>
                    <a:pt x="19542" y="4149"/>
                    <a:pt x="14533" y="1249"/>
                  </a:cubicBezTo>
                  <a:cubicBezTo>
                    <a:pt x="13065" y="402"/>
                    <a:pt x="11680" y="0"/>
                    <a:pt x="10452" y="0"/>
                  </a:cubicBezTo>
                  <a:close/>
                </a:path>
              </a:pathLst>
            </a:custGeom>
            <a:solidFill>
              <a:srgbClr val="E6F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3973425" y="3003650"/>
              <a:ext cx="590150" cy="662625"/>
            </a:xfrm>
            <a:custGeom>
              <a:avLst/>
              <a:gdLst/>
              <a:ahLst/>
              <a:cxnLst/>
              <a:rect l="l" t="t" r="r" b="b"/>
              <a:pathLst>
                <a:path w="23606" h="26505" extrusionOk="0">
                  <a:moveTo>
                    <a:pt x="10446" y="1"/>
                  </a:moveTo>
                  <a:cubicBezTo>
                    <a:pt x="9558" y="1"/>
                    <a:pt x="8755" y="211"/>
                    <a:pt x="8065" y="614"/>
                  </a:cubicBezTo>
                  <a:lnTo>
                    <a:pt x="2652" y="3747"/>
                  </a:lnTo>
                  <a:lnTo>
                    <a:pt x="2668" y="3747"/>
                  </a:lnTo>
                  <a:cubicBezTo>
                    <a:pt x="1039" y="4677"/>
                    <a:pt x="16" y="6709"/>
                    <a:pt x="16" y="9578"/>
                  </a:cubicBezTo>
                  <a:cubicBezTo>
                    <a:pt x="0" y="15348"/>
                    <a:pt x="4048" y="22358"/>
                    <a:pt x="9073" y="25258"/>
                  </a:cubicBezTo>
                  <a:cubicBezTo>
                    <a:pt x="10530" y="26105"/>
                    <a:pt x="11909" y="26504"/>
                    <a:pt x="13134" y="26504"/>
                  </a:cubicBezTo>
                  <a:cubicBezTo>
                    <a:pt x="14087" y="26504"/>
                    <a:pt x="14948" y="26263"/>
                    <a:pt x="15680" y="25801"/>
                  </a:cubicBezTo>
                  <a:lnTo>
                    <a:pt x="15680" y="25801"/>
                  </a:lnTo>
                  <a:cubicBezTo>
                    <a:pt x="15634" y="25832"/>
                    <a:pt x="15587" y="25863"/>
                    <a:pt x="15541" y="25894"/>
                  </a:cubicBezTo>
                  <a:lnTo>
                    <a:pt x="20938" y="22746"/>
                  </a:lnTo>
                  <a:cubicBezTo>
                    <a:pt x="22567" y="21800"/>
                    <a:pt x="23575" y="19799"/>
                    <a:pt x="23590" y="16930"/>
                  </a:cubicBezTo>
                  <a:cubicBezTo>
                    <a:pt x="23606" y="11160"/>
                    <a:pt x="19542" y="4134"/>
                    <a:pt x="14533" y="1250"/>
                  </a:cubicBezTo>
                  <a:cubicBezTo>
                    <a:pt x="13065" y="403"/>
                    <a:pt x="11675" y="1"/>
                    <a:pt x="10446" y="1"/>
                  </a:cubicBezTo>
                  <a:close/>
                </a:path>
              </a:pathLst>
            </a:custGeom>
            <a:solidFill>
              <a:srgbClr val="E6F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2"/>
            <p:cNvSpPr/>
            <p:nvPr/>
          </p:nvSpPr>
          <p:spPr>
            <a:xfrm>
              <a:off x="2734200" y="2249500"/>
              <a:ext cx="296650" cy="109575"/>
            </a:xfrm>
            <a:custGeom>
              <a:avLst/>
              <a:gdLst/>
              <a:ahLst/>
              <a:cxnLst/>
              <a:rect l="l" t="t" r="r" b="b"/>
              <a:pathLst>
                <a:path w="11866" h="4383" extrusionOk="0">
                  <a:moveTo>
                    <a:pt x="9" y="3757"/>
                  </a:moveTo>
                  <a:cubicBezTo>
                    <a:pt x="7" y="3759"/>
                    <a:pt x="4" y="3760"/>
                    <a:pt x="1" y="3762"/>
                  </a:cubicBezTo>
                  <a:lnTo>
                    <a:pt x="9" y="3757"/>
                  </a:lnTo>
                  <a:close/>
                  <a:moveTo>
                    <a:pt x="7785" y="1"/>
                  </a:moveTo>
                  <a:cubicBezTo>
                    <a:pt x="6899" y="1"/>
                    <a:pt x="6094" y="210"/>
                    <a:pt x="5398" y="614"/>
                  </a:cubicBezTo>
                  <a:lnTo>
                    <a:pt x="9" y="3757"/>
                  </a:lnTo>
                  <a:lnTo>
                    <a:pt x="9" y="3757"/>
                  </a:lnTo>
                  <a:cubicBezTo>
                    <a:pt x="699" y="3356"/>
                    <a:pt x="1502" y="3148"/>
                    <a:pt x="2389" y="3148"/>
                  </a:cubicBezTo>
                  <a:cubicBezTo>
                    <a:pt x="3616" y="3148"/>
                    <a:pt x="5003" y="3546"/>
                    <a:pt x="6468" y="4382"/>
                  </a:cubicBezTo>
                  <a:lnTo>
                    <a:pt x="11866" y="1249"/>
                  </a:lnTo>
                  <a:cubicBezTo>
                    <a:pt x="10398" y="403"/>
                    <a:pt x="9013" y="1"/>
                    <a:pt x="7785" y="1"/>
                  </a:cubicBezTo>
                  <a:close/>
                </a:path>
              </a:pathLst>
            </a:custGeom>
            <a:solidFill>
              <a:srgbClr val="E6F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2"/>
            <p:cNvSpPr/>
            <p:nvPr/>
          </p:nvSpPr>
          <p:spPr>
            <a:xfrm>
              <a:off x="2895900" y="2280725"/>
              <a:ext cx="361775" cy="616150"/>
            </a:xfrm>
            <a:custGeom>
              <a:avLst/>
              <a:gdLst/>
              <a:ahLst/>
              <a:cxnLst/>
              <a:rect l="l" t="t" r="r" b="b"/>
              <a:pathLst>
                <a:path w="14471" h="24646" extrusionOk="0">
                  <a:moveTo>
                    <a:pt x="5398" y="0"/>
                  </a:moveTo>
                  <a:lnTo>
                    <a:pt x="0" y="3133"/>
                  </a:lnTo>
                  <a:cubicBezTo>
                    <a:pt x="5010" y="6034"/>
                    <a:pt x="9058" y="13060"/>
                    <a:pt x="9042" y="18829"/>
                  </a:cubicBezTo>
                  <a:cubicBezTo>
                    <a:pt x="9042" y="21672"/>
                    <a:pt x="8042" y="23684"/>
                    <a:pt x="6409" y="24634"/>
                  </a:cubicBezTo>
                  <a:lnTo>
                    <a:pt x="6409" y="24634"/>
                  </a:lnTo>
                  <a:lnTo>
                    <a:pt x="11803" y="21512"/>
                  </a:lnTo>
                  <a:cubicBezTo>
                    <a:pt x="13432" y="20566"/>
                    <a:pt x="14440" y="18550"/>
                    <a:pt x="14455" y="15681"/>
                  </a:cubicBezTo>
                  <a:cubicBezTo>
                    <a:pt x="14471" y="9911"/>
                    <a:pt x="10423" y="2901"/>
                    <a:pt x="5398" y="0"/>
                  </a:cubicBezTo>
                  <a:close/>
                  <a:moveTo>
                    <a:pt x="6409" y="24634"/>
                  </a:moveTo>
                  <a:lnTo>
                    <a:pt x="6390" y="24645"/>
                  </a:lnTo>
                  <a:cubicBezTo>
                    <a:pt x="6396" y="24642"/>
                    <a:pt x="6403" y="24638"/>
                    <a:pt x="6409" y="24634"/>
                  </a:cubicBez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2"/>
            <p:cNvSpPr/>
            <p:nvPr/>
          </p:nvSpPr>
          <p:spPr>
            <a:xfrm>
              <a:off x="3387150" y="2626400"/>
              <a:ext cx="296650" cy="109950"/>
            </a:xfrm>
            <a:custGeom>
              <a:avLst/>
              <a:gdLst/>
              <a:ahLst/>
              <a:cxnLst/>
              <a:rect l="l" t="t" r="r" b="b"/>
              <a:pathLst>
                <a:path w="11866" h="4398" extrusionOk="0">
                  <a:moveTo>
                    <a:pt x="9" y="3756"/>
                  </a:moveTo>
                  <a:cubicBezTo>
                    <a:pt x="7" y="3758"/>
                    <a:pt x="4" y="3760"/>
                    <a:pt x="1" y="3761"/>
                  </a:cubicBezTo>
                  <a:lnTo>
                    <a:pt x="9" y="3756"/>
                  </a:lnTo>
                  <a:close/>
                  <a:moveTo>
                    <a:pt x="7785" y="0"/>
                  </a:moveTo>
                  <a:cubicBezTo>
                    <a:pt x="6899" y="0"/>
                    <a:pt x="6094" y="210"/>
                    <a:pt x="5398" y="613"/>
                  </a:cubicBezTo>
                  <a:lnTo>
                    <a:pt x="9" y="3756"/>
                  </a:lnTo>
                  <a:lnTo>
                    <a:pt x="9" y="3756"/>
                  </a:lnTo>
                  <a:cubicBezTo>
                    <a:pt x="697" y="3356"/>
                    <a:pt x="1498" y="3149"/>
                    <a:pt x="2380" y="3149"/>
                  </a:cubicBezTo>
                  <a:cubicBezTo>
                    <a:pt x="3608" y="3149"/>
                    <a:pt x="4994" y="3551"/>
                    <a:pt x="6453" y="4397"/>
                  </a:cubicBezTo>
                  <a:lnTo>
                    <a:pt x="11866" y="1249"/>
                  </a:lnTo>
                  <a:cubicBezTo>
                    <a:pt x="10398" y="402"/>
                    <a:pt x="9013" y="0"/>
                    <a:pt x="7785" y="0"/>
                  </a:cubicBezTo>
                  <a:close/>
                </a:path>
              </a:pathLst>
            </a:custGeom>
            <a:solidFill>
              <a:srgbClr val="E6F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2"/>
            <p:cNvSpPr/>
            <p:nvPr/>
          </p:nvSpPr>
          <p:spPr>
            <a:xfrm>
              <a:off x="3548450" y="2657600"/>
              <a:ext cx="362175" cy="616550"/>
            </a:xfrm>
            <a:custGeom>
              <a:avLst/>
              <a:gdLst/>
              <a:ahLst/>
              <a:cxnLst/>
              <a:rect l="l" t="t" r="r" b="b"/>
              <a:pathLst>
                <a:path w="14487" h="24662" extrusionOk="0">
                  <a:moveTo>
                    <a:pt x="5414" y="1"/>
                  </a:moveTo>
                  <a:lnTo>
                    <a:pt x="1" y="3149"/>
                  </a:lnTo>
                  <a:cubicBezTo>
                    <a:pt x="5026" y="6034"/>
                    <a:pt x="9074" y="13060"/>
                    <a:pt x="9058" y="18829"/>
                  </a:cubicBezTo>
                  <a:cubicBezTo>
                    <a:pt x="9058" y="21699"/>
                    <a:pt x="8035" y="23699"/>
                    <a:pt x="6406" y="24661"/>
                  </a:cubicBezTo>
                  <a:lnTo>
                    <a:pt x="11819" y="21513"/>
                  </a:lnTo>
                  <a:cubicBezTo>
                    <a:pt x="13448" y="20567"/>
                    <a:pt x="14456" y="18550"/>
                    <a:pt x="14471" y="15681"/>
                  </a:cubicBezTo>
                  <a:cubicBezTo>
                    <a:pt x="14487" y="9927"/>
                    <a:pt x="10423" y="2901"/>
                    <a:pt x="5414" y="1"/>
                  </a:cubicBez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3320475" y="2705125"/>
              <a:ext cx="454825" cy="584150"/>
            </a:xfrm>
            <a:custGeom>
              <a:avLst/>
              <a:gdLst/>
              <a:ahLst/>
              <a:cxnLst/>
              <a:rect l="l" t="t" r="r" b="b"/>
              <a:pathLst>
                <a:path w="18193" h="23366" extrusionOk="0">
                  <a:moveTo>
                    <a:pt x="5048" y="0"/>
                  </a:moveTo>
                  <a:cubicBezTo>
                    <a:pt x="2075" y="0"/>
                    <a:pt x="27" y="2359"/>
                    <a:pt x="16" y="6444"/>
                  </a:cubicBezTo>
                  <a:cubicBezTo>
                    <a:pt x="0" y="12198"/>
                    <a:pt x="4064" y="19224"/>
                    <a:pt x="9073" y="22124"/>
                  </a:cubicBezTo>
                  <a:cubicBezTo>
                    <a:pt x="10535" y="22966"/>
                    <a:pt x="11918" y="23365"/>
                    <a:pt x="13144" y="23365"/>
                  </a:cubicBezTo>
                  <a:cubicBezTo>
                    <a:pt x="16118" y="23365"/>
                    <a:pt x="18166" y="21014"/>
                    <a:pt x="18177" y="16928"/>
                  </a:cubicBezTo>
                  <a:cubicBezTo>
                    <a:pt x="18193" y="11159"/>
                    <a:pt x="14145" y="4133"/>
                    <a:pt x="9120" y="1248"/>
                  </a:cubicBezTo>
                  <a:cubicBezTo>
                    <a:pt x="7657" y="401"/>
                    <a:pt x="6274" y="0"/>
                    <a:pt x="5048" y="0"/>
                  </a:cubicBezTo>
                  <a:close/>
                </a:path>
              </a:pathLst>
            </a:custGeom>
            <a:solidFill>
              <a:srgbClr val="DFF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2"/>
            <p:cNvSpPr/>
            <p:nvPr/>
          </p:nvSpPr>
          <p:spPr>
            <a:xfrm>
              <a:off x="4039725" y="3003275"/>
              <a:ext cx="297025" cy="109950"/>
            </a:xfrm>
            <a:custGeom>
              <a:avLst/>
              <a:gdLst/>
              <a:ahLst/>
              <a:cxnLst/>
              <a:rect l="l" t="t" r="r" b="b"/>
              <a:pathLst>
                <a:path w="11881" h="4398" extrusionOk="0">
                  <a:moveTo>
                    <a:pt x="7794" y="0"/>
                  </a:moveTo>
                  <a:cubicBezTo>
                    <a:pt x="6906" y="0"/>
                    <a:pt x="6103" y="210"/>
                    <a:pt x="5413" y="613"/>
                  </a:cubicBezTo>
                  <a:lnTo>
                    <a:pt x="0" y="3762"/>
                  </a:lnTo>
                  <a:cubicBezTo>
                    <a:pt x="698" y="3364"/>
                    <a:pt x="1505" y="3155"/>
                    <a:pt x="2395" y="3155"/>
                  </a:cubicBezTo>
                  <a:cubicBezTo>
                    <a:pt x="3623" y="3155"/>
                    <a:pt x="5009" y="3552"/>
                    <a:pt x="6483" y="4398"/>
                  </a:cubicBezTo>
                  <a:lnTo>
                    <a:pt x="11881" y="1249"/>
                  </a:lnTo>
                  <a:cubicBezTo>
                    <a:pt x="10413" y="403"/>
                    <a:pt x="9023" y="0"/>
                    <a:pt x="7794" y="0"/>
                  </a:cubicBezTo>
                  <a:close/>
                </a:path>
              </a:pathLst>
            </a:custGeom>
            <a:solidFill>
              <a:srgbClr val="E6F7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2"/>
            <p:cNvSpPr/>
            <p:nvPr/>
          </p:nvSpPr>
          <p:spPr>
            <a:xfrm>
              <a:off x="4201400" y="3034875"/>
              <a:ext cx="362175" cy="616150"/>
            </a:xfrm>
            <a:custGeom>
              <a:avLst/>
              <a:gdLst/>
              <a:ahLst/>
              <a:cxnLst/>
              <a:rect l="l" t="t" r="r" b="b"/>
              <a:pathLst>
                <a:path w="14487" h="24646" extrusionOk="0">
                  <a:moveTo>
                    <a:pt x="5414" y="1"/>
                  </a:moveTo>
                  <a:lnTo>
                    <a:pt x="1" y="3134"/>
                  </a:lnTo>
                  <a:cubicBezTo>
                    <a:pt x="5026" y="6018"/>
                    <a:pt x="9074" y="13044"/>
                    <a:pt x="9058" y="18814"/>
                  </a:cubicBezTo>
                  <a:cubicBezTo>
                    <a:pt x="9043" y="21681"/>
                    <a:pt x="8036" y="23696"/>
                    <a:pt x="6410" y="24643"/>
                  </a:cubicBezTo>
                  <a:lnTo>
                    <a:pt x="6410" y="24643"/>
                  </a:lnTo>
                  <a:lnTo>
                    <a:pt x="11819" y="21497"/>
                  </a:lnTo>
                  <a:cubicBezTo>
                    <a:pt x="13448" y="20551"/>
                    <a:pt x="14456" y="18535"/>
                    <a:pt x="14456" y="15681"/>
                  </a:cubicBezTo>
                  <a:cubicBezTo>
                    <a:pt x="14487" y="9911"/>
                    <a:pt x="10423" y="2885"/>
                    <a:pt x="5414" y="1"/>
                  </a:cubicBezTo>
                  <a:close/>
                  <a:moveTo>
                    <a:pt x="6410" y="24643"/>
                  </a:moveTo>
                  <a:lnTo>
                    <a:pt x="6406" y="24645"/>
                  </a:lnTo>
                  <a:cubicBezTo>
                    <a:pt x="6408" y="24645"/>
                    <a:pt x="6409" y="24644"/>
                    <a:pt x="6410" y="24643"/>
                  </a:cubicBez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2"/>
            <p:cNvSpPr/>
            <p:nvPr/>
          </p:nvSpPr>
          <p:spPr>
            <a:xfrm>
              <a:off x="3973425" y="3082075"/>
              <a:ext cx="454825" cy="584250"/>
            </a:xfrm>
            <a:custGeom>
              <a:avLst/>
              <a:gdLst/>
              <a:ahLst/>
              <a:cxnLst/>
              <a:rect l="l" t="t" r="r" b="b"/>
              <a:pathLst>
                <a:path w="18193" h="23370" extrusionOk="0">
                  <a:moveTo>
                    <a:pt x="5063" y="0"/>
                  </a:moveTo>
                  <a:cubicBezTo>
                    <a:pt x="2084" y="0"/>
                    <a:pt x="38" y="2364"/>
                    <a:pt x="16" y="6441"/>
                  </a:cubicBezTo>
                  <a:cubicBezTo>
                    <a:pt x="0" y="12195"/>
                    <a:pt x="4048" y="19221"/>
                    <a:pt x="9073" y="22121"/>
                  </a:cubicBezTo>
                  <a:cubicBezTo>
                    <a:pt x="10536" y="22968"/>
                    <a:pt x="11920" y="23370"/>
                    <a:pt x="13146" y="23370"/>
                  </a:cubicBezTo>
                  <a:cubicBezTo>
                    <a:pt x="16119" y="23370"/>
                    <a:pt x="18166" y="21011"/>
                    <a:pt x="18177" y="16926"/>
                  </a:cubicBezTo>
                  <a:cubicBezTo>
                    <a:pt x="18193" y="11156"/>
                    <a:pt x="14145" y="4146"/>
                    <a:pt x="9135" y="1246"/>
                  </a:cubicBezTo>
                  <a:cubicBezTo>
                    <a:pt x="7671" y="400"/>
                    <a:pt x="6288" y="0"/>
                    <a:pt x="5063" y="0"/>
                  </a:cubicBezTo>
                  <a:close/>
                </a:path>
              </a:pathLst>
            </a:custGeom>
            <a:solidFill>
              <a:srgbClr val="DFF5B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3"/>
          <p:cNvSpPr txBox="1"/>
          <p:nvPr/>
        </p:nvSpPr>
        <p:spPr>
          <a:xfrm flipH="1">
            <a:off x="2498452" y="3017933"/>
            <a:ext cx="1002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Task 4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May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29" name="Google Shape;229;p23"/>
          <p:cNvCxnSpPr/>
          <p:nvPr/>
        </p:nvCxnSpPr>
        <p:spPr>
          <a:xfrm rot="10800000">
            <a:off x="5183713" y="1248805"/>
            <a:ext cx="161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0" name="Google Shape;230;p23"/>
          <p:cNvCxnSpPr/>
          <p:nvPr/>
        </p:nvCxnSpPr>
        <p:spPr>
          <a:xfrm rot="10800000">
            <a:off x="2451987" y="1934126"/>
            <a:ext cx="161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1" name="Google Shape;231;p23"/>
          <p:cNvCxnSpPr/>
          <p:nvPr/>
        </p:nvCxnSpPr>
        <p:spPr>
          <a:xfrm rot="10800000">
            <a:off x="5183713" y="2639859"/>
            <a:ext cx="161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2" name="Google Shape;232;p23"/>
          <p:cNvCxnSpPr/>
          <p:nvPr/>
        </p:nvCxnSpPr>
        <p:spPr>
          <a:xfrm rot="10800000">
            <a:off x="2451987" y="3325177"/>
            <a:ext cx="161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3" name="Google Shape;233;p23"/>
          <p:cNvCxnSpPr/>
          <p:nvPr/>
        </p:nvCxnSpPr>
        <p:spPr>
          <a:xfrm rot="10800000">
            <a:off x="5183713" y="4044463"/>
            <a:ext cx="1613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4" name="Google Shape;234;p23"/>
          <p:cNvSpPr txBox="1"/>
          <p:nvPr/>
        </p:nvSpPr>
        <p:spPr>
          <a:xfrm flipH="1">
            <a:off x="5741777" y="934525"/>
            <a:ext cx="1002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Task 1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December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p23"/>
          <p:cNvSpPr txBox="1">
            <a:spLocks noGrp="1"/>
          </p:cNvSpPr>
          <p:nvPr>
            <p:ph type="subTitle" idx="4294967295"/>
          </p:nvPr>
        </p:nvSpPr>
        <p:spPr>
          <a:xfrm>
            <a:off x="2498450" y="1956549"/>
            <a:ext cx="1298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Mercury is the smallest planet in our Solar System</a:t>
            </a:r>
            <a:endParaRPr sz="1000"/>
          </a:p>
        </p:txBody>
      </p:sp>
      <p:sp>
        <p:nvSpPr>
          <p:cNvPr id="236" name="Google Shape;236;p23"/>
          <p:cNvSpPr txBox="1">
            <a:spLocks noGrp="1"/>
          </p:cNvSpPr>
          <p:nvPr>
            <p:ph type="subTitle" idx="4294967295"/>
          </p:nvPr>
        </p:nvSpPr>
        <p:spPr>
          <a:xfrm>
            <a:off x="2498450" y="3325175"/>
            <a:ext cx="1298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Saturn is composed mostly of hydrogen and helium</a:t>
            </a:r>
            <a:endParaRPr sz="1000"/>
          </a:p>
        </p:txBody>
      </p:sp>
      <p:sp>
        <p:nvSpPr>
          <p:cNvPr id="237" name="Google Shape;237;p23"/>
          <p:cNvSpPr txBox="1">
            <a:spLocks noGrp="1"/>
          </p:cNvSpPr>
          <p:nvPr>
            <p:ph type="subTitle" idx="4294967295"/>
          </p:nvPr>
        </p:nvSpPr>
        <p:spPr>
          <a:xfrm>
            <a:off x="5451729" y="1251915"/>
            <a:ext cx="1298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Despite being red, Mars is a cold place, not hot</a:t>
            </a:r>
            <a:endParaRPr sz="1000"/>
          </a:p>
        </p:txBody>
      </p:sp>
      <p:sp>
        <p:nvSpPr>
          <p:cNvPr id="238" name="Google Shape;238;p23"/>
          <p:cNvSpPr txBox="1">
            <a:spLocks noGrp="1"/>
          </p:cNvSpPr>
          <p:nvPr>
            <p:ph type="subTitle" idx="4294967295"/>
          </p:nvPr>
        </p:nvSpPr>
        <p:spPr>
          <a:xfrm>
            <a:off x="5451729" y="2620544"/>
            <a:ext cx="1298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Jupiter is the biggest planet in our Solar System</a:t>
            </a:r>
            <a:endParaRPr sz="1000"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4294967295"/>
          </p:nvPr>
        </p:nvSpPr>
        <p:spPr>
          <a:xfrm>
            <a:off x="5451729" y="4044448"/>
            <a:ext cx="12981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/>
              <a:t>Neptune is the farthest planet from the Sun</a:t>
            </a:r>
            <a:endParaRPr sz="1000"/>
          </a:p>
        </p:txBody>
      </p:sp>
      <p:sp>
        <p:nvSpPr>
          <p:cNvPr id="240" name="Google Shape;240;p23"/>
          <p:cNvSpPr txBox="1"/>
          <p:nvPr/>
        </p:nvSpPr>
        <p:spPr>
          <a:xfrm flipH="1">
            <a:off x="5741777" y="2333351"/>
            <a:ext cx="1002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Task 3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March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3"/>
          <p:cNvSpPr txBox="1"/>
          <p:nvPr/>
        </p:nvSpPr>
        <p:spPr>
          <a:xfrm flipH="1">
            <a:off x="5741777" y="3732036"/>
            <a:ext cx="1002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Task 5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July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3"/>
          <p:cNvSpPr txBox="1"/>
          <p:nvPr/>
        </p:nvSpPr>
        <p:spPr>
          <a:xfrm flipH="1">
            <a:off x="2498452" y="1627013"/>
            <a:ext cx="1002600" cy="2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Task 2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January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43" name="Google Shape;243;p23"/>
          <p:cNvGrpSpPr/>
          <p:nvPr/>
        </p:nvGrpSpPr>
        <p:grpSpPr>
          <a:xfrm>
            <a:off x="4038608" y="634737"/>
            <a:ext cx="1461093" cy="4014992"/>
            <a:chOff x="2851825" y="244322"/>
            <a:chExt cx="1901475" cy="5224453"/>
          </a:xfrm>
        </p:grpSpPr>
        <p:sp>
          <p:nvSpPr>
            <p:cNvPr id="244" name="Google Shape;244;p23"/>
            <p:cNvSpPr/>
            <p:nvPr/>
          </p:nvSpPr>
          <p:spPr>
            <a:xfrm>
              <a:off x="2851825" y="4064847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0"/>
                  </a:moveTo>
                  <a:lnTo>
                    <a:pt x="0" y="21891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2851825" y="460592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0"/>
                  </a:moveTo>
                  <a:lnTo>
                    <a:pt x="0" y="12568"/>
                  </a:lnTo>
                  <a:lnTo>
                    <a:pt x="37993" y="34513"/>
                  </a:lnTo>
                  <a:lnTo>
                    <a:pt x="37993" y="219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3795452" y="460592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0"/>
                  </a:moveTo>
                  <a:lnTo>
                    <a:pt x="0" y="21963"/>
                  </a:lnTo>
                  <a:lnTo>
                    <a:pt x="0" y="34513"/>
                  </a:lnTo>
                  <a:lnTo>
                    <a:pt x="38066" y="12568"/>
                  </a:lnTo>
                  <a:lnTo>
                    <a:pt x="38066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2851825" y="310340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2851825" y="365112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0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3795452" y="365112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0"/>
                  </a:moveTo>
                  <a:lnTo>
                    <a:pt x="0" y="21945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2851825" y="2154347"/>
              <a:ext cx="1901025" cy="1096825"/>
            </a:xfrm>
            <a:custGeom>
              <a:avLst/>
              <a:gdLst/>
              <a:ahLst/>
              <a:cxnLst/>
              <a:rect l="l" t="t" r="r" b="b"/>
              <a:pathLst>
                <a:path w="76041" h="43873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73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2851825" y="2695875"/>
              <a:ext cx="949850" cy="862850"/>
            </a:xfrm>
            <a:custGeom>
              <a:avLst/>
              <a:gdLst/>
              <a:ahLst/>
              <a:cxnLst/>
              <a:rect l="l" t="t" r="r" b="b"/>
              <a:pathLst>
                <a:path w="37994" h="34514" extrusionOk="0">
                  <a:moveTo>
                    <a:pt x="0" y="1"/>
                  </a:moveTo>
                  <a:lnTo>
                    <a:pt x="0" y="12569"/>
                  </a:lnTo>
                  <a:lnTo>
                    <a:pt x="37993" y="34514"/>
                  </a:lnTo>
                  <a:lnTo>
                    <a:pt x="37993" y="2196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3801650" y="2695875"/>
              <a:ext cx="951650" cy="862850"/>
            </a:xfrm>
            <a:custGeom>
              <a:avLst/>
              <a:gdLst/>
              <a:ahLst/>
              <a:cxnLst/>
              <a:rect l="l" t="t" r="r" b="b"/>
              <a:pathLst>
                <a:path w="38066" h="34514" extrusionOk="0">
                  <a:moveTo>
                    <a:pt x="38066" y="1"/>
                  </a:moveTo>
                  <a:lnTo>
                    <a:pt x="0" y="21964"/>
                  </a:lnTo>
                  <a:lnTo>
                    <a:pt x="0" y="34514"/>
                  </a:lnTo>
                  <a:lnTo>
                    <a:pt x="38066" y="12569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2851825" y="1193350"/>
              <a:ext cx="1901025" cy="1096375"/>
            </a:xfrm>
            <a:custGeom>
              <a:avLst/>
              <a:gdLst/>
              <a:ahLst/>
              <a:cxnLst/>
              <a:rect l="l" t="t" r="r" b="b"/>
              <a:pathLst>
                <a:path w="76041" h="43855" extrusionOk="0">
                  <a:moveTo>
                    <a:pt x="37993" y="1"/>
                  </a:moveTo>
                  <a:lnTo>
                    <a:pt x="0" y="21910"/>
                  </a:lnTo>
                  <a:lnTo>
                    <a:pt x="37993" y="43855"/>
                  </a:lnTo>
                  <a:lnTo>
                    <a:pt x="76041" y="21910"/>
                  </a:lnTo>
                  <a:lnTo>
                    <a:pt x="37993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851825" y="1741075"/>
              <a:ext cx="949850" cy="862400"/>
            </a:xfrm>
            <a:custGeom>
              <a:avLst/>
              <a:gdLst/>
              <a:ahLst/>
              <a:cxnLst/>
              <a:rect l="l" t="t" r="r" b="b"/>
              <a:pathLst>
                <a:path w="37994" h="34496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496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3795452" y="1741075"/>
              <a:ext cx="951650" cy="862400"/>
            </a:xfrm>
            <a:custGeom>
              <a:avLst/>
              <a:gdLst/>
              <a:ahLst/>
              <a:cxnLst/>
              <a:rect l="l" t="t" r="r" b="b"/>
              <a:pathLst>
                <a:path w="38066" h="34496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496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2851825" y="244322"/>
              <a:ext cx="1901025" cy="1096350"/>
            </a:xfrm>
            <a:custGeom>
              <a:avLst/>
              <a:gdLst/>
              <a:ahLst/>
              <a:cxnLst/>
              <a:rect l="l" t="t" r="r" b="b"/>
              <a:pathLst>
                <a:path w="76041" h="43854" extrusionOk="0">
                  <a:moveTo>
                    <a:pt x="37993" y="0"/>
                  </a:moveTo>
                  <a:lnTo>
                    <a:pt x="0" y="21909"/>
                  </a:lnTo>
                  <a:lnTo>
                    <a:pt x="37993" y="43854"/>
                  </a:lnTo>
                  <a:lnTo>
                    <a:pt x="76041" y="21909"/>
                  </a:lnTo>
                  <a:lnTo>
                    <a:pt x="37993" y="0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2851825" y="785825"/>
              <a:ext cx="949850" cy="862875"/>
            </a:xfrm>
            <a:custGeom>
              <a:avLst/>
              <a:gdLst/>
              <a:ahLst/>
              <a:cxnLst/>
              <a:rect l="l" t="t" r="r" b="b"/>
              <a:pathLst>
                <a:path w="37994" h="34515" extrusionOk="0">
                  <a:moveTo>
                    <a:pt x="0" y="1"/>
                  </a:moveTo>
                  <a:lnTo>
                    <a:pt x="0" y="12551"/>
                  </a:lnTo>
                  <a:lnTo>
                    <a:pt x="37993" y="34514"/>
                  </a:lnTo>
                  <a:lnTo>
                    <a:pt x="37993" y="21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3801650" y="785825"/>
              <a:ext cx="951650" cy="862875"/>
            </a:xfrm>
            <a:custGeom>
              <a:avLst/>
              <a:gdLst/>
              <a:ahLst/>
              <a:cxnLst/>
              <a:rect l="l" t="t" r="r" b="b"/>
              <a:pathLst>
                <a:path w="38066" h="34515" extrusionOk="0">
                  <a:moveTo>
                    <a:pt x="38066" y="1"/>
                  </a:moveTo>
                  <a:lnTo>
                    <a:pt x="0" y="21946"/>
                  </a:lnTo>
                  <a:lnTo>
                    <a:pt x="0" y="34514"/>
                  </a:lnTo>
                  <a:lnTo>
                    <a:pt x="38066" y="12551"/>
                  </a:lnTo>
                  <a:lnTo>
                    <a:pt x="38066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9" name="Google Shape;259;p23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schedule</a:t>
            </a:r>
            <a:endParaRPr/>
          </a:p>
        </p:txBody>
      </p:sp>
    </p:spTree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4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169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checklist</a:t>
            </a:r>
            <a:endParaRPr/>
          </a:p>
        </p:txBody>
      </p:sp>
      <p:cxnSp>
        <p:nvCxnSpPr>
          <p:cNvPr id="265" name="Google Shape;265;p24"/>
          <p:cNvCxnSpPr/>
          <p:nvPr/>
        </p:nvCxnSpPr>
        <p:spPr>
          <a:xfrm rot="10800000">
            <a:off x="5053525" y="4128350"/>
            <a:ext cx="2809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24"/>
          <p:cNvCxnSpPr/>
          <p:nvPr/>
        </p:nvCxnSpPr>
        <p:spPr>
          <a:xfrm rot="10800000">
            <a:off x="2543122" y="2722038"/>
            <a:ext cx="28962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24"/>
          <p:cNvCxnSpPr/>
          <p:nvPr/>
        </p:nvCxnSpPr>
        <p:spPr>
          <a:xfrm rot="10800000">
            <a:off x="1717789" y="2253569"/>
            <a:ext cx="2766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8" name="Google Shape;268;p24"/>
          <p:cNvCxnSpPr/>
          <p:nvPr/>
        </p:nvCxnSpPr>
        <p:spPr>
          <a:xfrm rot="10800000">
            <a:off x="3374113" y="3184919"/>
            <a:ext cx="2845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9" name="Google Shape;269;p24"/>
          <p:cNvCxnSpPr/>
          <p:nvPr/>
        </p:nvCxnSpPr>
        <p:spPr>
          <a:xfrm rot="10800000">
            <a:off x="4176692" y="3664239"/>
            <a:ext cx="26928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0" name="Google Shape;270;p24"/>
          <p:cNvSpPr txBox="1"/>
          <p:nvPr/>
        </p:nvSpPr>
        <p:spPr>
          <a:xfrm>
            <a:off x="1311350" y="2552175"/>
            <a:ext cx="27147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Here you can describe the state of your</a:t>
            </a:r>
            <a:r>
              <a:rPr lang="es" sz="1000">
                <a:solidFill>
                  <a:schemeClr val="accent3"/>
                </a:solidFill>
                <a:latin typeface="Lato Light"/>
                <a:ea typeface="Lato Light"/>
                <a:cs typeface="Lato Light"/>
                <a:sym typeface="Lato Light"/>
              </a:rPr>
              <a:t> task 2</a:t>
            </a:r>
            <a:endParaRPr sz="1000">
              <a:solidFill>
                <a:schemeClr val="accent3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1" name="Google Shape;271;p24"/>
          <p:cNvSpPr txBox="1"/>
          <p:nvPr/>
        </p:nvSpPr>
        <p:spPr>
          <a:xfrm>
            <a:off x="2801372" y="3498841"/>
            <a:ext cx="2659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Here you can describe the state of your </a:t>
            </a:r>
            <a:r>
              <a:rPr lang="es" sz="1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task 4</a:t>
            </a:r>
            <a:endParaRPr sz="1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2" name="Google Shape;272;p24"/>
          <p:cNvSpPr txBox="1"/>
          <p:nvPr/>
        </p:nvSpPr>
        <p:spPr>
          <a:xfrm>
            <a:off x="3402754" y="3962975"/>
            <a:ext cx="26598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Here you can describe the state of your </a:t>
            </a:r>
            <a:r>
              <a:rPr lang="es" sz="1000">
                <a:solidFill>
                  <a:schemeClr val="accent1"/>
                </a:solidFill>
                <a:latin typeface="Lato Light"/>
                <a:ea typeface="Lato Light"/>
                <a:cs typeface="Lato Light"/>
                <a:sym typeface="Lato Light"/>
              </a:rPr>
              <a:t>task 5</a:t>
            </a:r>
            <a:endParaRPr sz="1000">
              <a:solidFill>
                <a:schemeClr val="accen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3" name="Google Shape;273;p24"/>
          <p:cNvSpPr txBox="1"/>
          <p:nvPr/>
        </p:nvSpPr>
        <p:spPr>
          <a:xfrm>
            <a:off x="385875" y="2087000"/>
            <a:ext cx="31263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Here you can describe the state of your</a:t>
            </a:r>
            <a:r>
              <a:rPr lang="es" sz="1000">
                <a:solidFill>
                  <a:schemeClr val="accent4"/>
                </a:solidFill>
                <a:latin typeface="Lato Light"/>
                <a:ea typeface="Lato Light"/>
                <a:cs typeface="Lato Light"/>
                <a:sym typeface="Lato Light"/>
              </a:rPr>
              <a:t> task 1</a:t>
            </a:r>
            <a:endParaRPr sz="1000">
              <a:solidFill>
                <a:schemeClr val="accent4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1998244" y="3015943"/>
            <a:ext cx="2714700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Here you can describe the state of your </a:t>
            </a:r>
            <a:r>
              <a:rPr lang="es" sz="1000">
                <a:solidFill>
                  <a:schemeClr val="accent2"/>
                </a:solidFill>
                <a:latin typeface="Lato Light"/>
                <a:ea typeface="Lato Light"/>
                <a:cs typeface="Lato Light"/>
                <a:sym typeface="Lato Light"/>
              </a:rPr>
              <a:t>task 3</a:t>
            </a:r>
            <a:endParaRPr sz="1000">
              <a:solidFill>
                <a:schemeClr val="accent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275" name="Google Shape;275;p24"/>
          <p:cNvGrpSpPr/>
          <p:nvPr/>
        </p:nvGrpSpPr>
        <p:grpSpPr>
          <a:xfrm>
            <a:off x="3930841" y="962249"/>
            <a:ext cx="4270756" cy="3296714"/>
            <a:chOff x="421450" y="238125"/>
            <a:chExt cx="6762875" cy="5220450"/>
          </a:xfrm>
        </p:grpSpPr>
        <p:sp>
          <p:nvSpPr>
            <p:cNvPr id="276" name="Google Shape;276;p24"/>
            <p:cNvSpPr/>
            <p:nvPr/>
          </p:nvSpPr>
          <p:spPr>
            <a:xfrm>
              <a:off x="5717150" y="3190175"/>
              <a:ext cx="1467175" cy="2268400"/>
            </a:xfrm>
            <a:custGeom>
              <a:avLst/>
              <a:gdLst/>
              <a:ahLst/>
              <a:cxnLst/>
              <a:rect l="l" t="t" r="r" b="b"/>
              <a:pathLst>
                <a:path w="58687" h="90736" extrusionOk="0">
                  <a:moveTo>
                    <a:pt x="29323" y="1"/>
                  </a:moveTo>
                  <a:lnTo>
                    <a:pt x="15303" y="8161"/>
                  </a:lnTo>
                  <a:lnTo>
                    <a:pt x="15242" y="56855"/>
                  </a:lnTo>
                  <a:lnTo>
                    <a:pt x="1" y="65646"/>
                  </a:lnTo>
                  <a:lnTo>
                    <a:pt x="1" y="73744"/>
                  </a:lnTo>
                  <a:lnTo>
                    <a:pt x="29242" y="90735"/>
                  </a:lnTo>
                  <a:lnTo>
                    <a:pt x="58686" y="73744"/>
                  </a:lnTo>
                  <a:lnTo>
                    <a:pt x="58666" y="65646"/>
                  </a:lnTo>
                  <a:lnTo>
                    <a:pt x="43384" y="56774"/>
                  </a:lnTo>
                  <a:lnTo>
                    <a:pt x="43425" y="8161"/>
                  </a:lnTo>
                  <a:lnTo>
                    <a:pt x="29323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4"/>
            <p:cNvSpPr/>
            <p:nvPr/>
          </p:nvSpPr>
          <p:spPr>
            <a:xfrm>
              <a:off x="3103900" y="1713375"/>
              <a:ext cx="1467150" cy="2267900"/>
            </a:xfrm>
            <a:custGeom>
              <a:avLst/>
              <a:gdLst/>
              <a:ahLst/>
              <a:cxnLst/>
              <a:rect l="l" t="t" r="r" b="b"/>
              <a:pathLst>
                <a:path w="58686" h="90716" extrusionOk="0">
                  <a:moveTo>
                    <a:pt x="29322" y="1"/>
                  </a:moveTo>
                  <a:lnTo>
                    <a:pt x="15302" y="8140"/>
                  </a:lnTo>
                  <a:lnTo>
                    <a:pt x="15241" y="56835"/>
                  </a:lnTo>
                  <a:lnTo>
                    <a:pt x="0" y="65646"/>
                  </a:lnTo>
                  <a:lnTo>
                    <a:pt x="21" y="73724"/>
                  </a:lnTo>
                  <a:lnTo>
                    <a:pt x="29261" y="90715"/>
                  </a:lnTo>
                  <a:lnTo>
                    <a:pt x="58686" y="73724"/>
                  </a:lnTo>
                  <a:lnTo>
                    <a:pt x="58686" y="65646"/>
                  </a:lnTo>
                  <a:lnTo>
                    <a:pt x="43383" y="56753"/>
                  </a:lnTo>
                  <a:lnTo>
                    <a:pt x="43444" y="8140"/>
                  </a:lnTo>
                  <a:lnTo>
                    <a:pt x="29322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4"/>
            <p:cNvSpPr/>
            <p:nvPr/>
          </p:nvSpPr>
          <p:spPr>
            <a:xfrm>
              <a:off x="1765450" y="983900"/>
              <a:ext cx="1467175" cy="2267875"/>
            </a:xfrm>
            <a:custGeom>
              <a:avLst/>
              <a:gdLst/>
              <a:ahLst/>
              <a:cxnLst/>
              <a:rect l="l" t="t" r="r" b="b"/>
              <a:pathLst>
                <a:path w="58687" h="90715" extrusionOk="0">
                  <a:moveTo>
                    <a:pt x="29323" y="0"/>
                  </a:moveTo>
                  <a:lnTo>
                    <a:pt x="15303" y="8140"/>
                  </a:lnTo>
                  <a:lnTo>
                    <a:pt x="15242" y="56834"/>
                  </a:lnTo>
                  <a:lnTo>
                    <a:pt x="1" y="65645"/>
                  </a:lnTo>
                  <a:lnTo>
                    <a:pt x="21" y="73723"/>
                  </a:lnTo>
                  <a:lnTo>
                    <a:pt x="29262" y="90714"/>
                  </a:lnTo>
                  <a:lnTo>
                    <a:pt x="58686" y="73723"/>
                  </a:lnTo>
                  <a:lnTo>
                    <a:pt x="58686" y="65645"/>
                  </a:lnTo>
                  <a:lnTo>
                    <a:pt x="43384" y="56752"/>
                  </a:lnTo>
                  <a:lnTo>
                    <a:pt x="43445" y="8140"/>
                  </a:lnTo>
                  <a:lnTo>
                    <a:pt x="29323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4"/>
            <p:cNvSpPr/>
            <p:nvPr/>
          </p:nvSpPr>
          <p:spPr>
            <a:xfrm>
              <a:off x="4377200" y="2444925"/>
              <a:ext cx="1467175" cy="2267875"/>
            </a:xfrm>
            <a:custGeom>
              <a:avLst/>
              <a:gdLst/>
              <a:ahLst/>
              <a:cxnLst/>
              <a:rect l="l" t="t" r="r" b="b"/>
              <a:pathLst>
                <a:path w="58687" h="90715" extrusionOk="0">
                  <a:moveTo>
                    <a:pt x="29323" y="0"/>
                  </a:moveTo>
                  <a:lnTo>
                    <a:pt x="15303" y="8140"/>
                  </a:lnTo>
                  <a:lnTo>
                    <a:pt x="15242" y="56834"/>
                  </a:lnTo>
                  <a:lnTo>
                    <a:pt x="1" y="65645"/>
                  </a:lnTo>
                  <a:lnTo>
                    <a:pt x="1" y="73723"/>
                  </a:lnTo>
                  <a:lnTo>
                    <a:pt x="29242" y="90714"/>
                  </a:lnTo>
                  <a:lnTo>
                    <a:pt x="58686" y="73723"/>
                  </a:lnTo>
                  <a:lnTo>
                    <a:pt x="58666" y="65645"/>
                  </a:lnTo>
                  <a:lnTo>
                    <a:pt x="43384" y="56753"/>
                  </a:lnTo>
                  <a:lnTo>
                    <a:pt x="43425" y="8140"/>
                  </a:lnTo>
                  <a:lnTo>
                    <a:pt x="29323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4"/>
            <p:cNvSpPr/>
            <p:nvPr/>
          </p:nvSpPr>
          <p:spPr>
            <a:xfrm>
              <a:off x="4377200" y="3661250"/>
              <a:ext cx="1466650" cy="849575"/>
            </a:xfrm>
            <a:custGeom>
              <a:avLst/>
              <a:gdLst/>
              <a:ahLst/>
              <a:cxnLst/>
              <a:rect l="l" t="t" r="r" b="b"/>
              <a:pathLst>
                <a:path w="58666" h="33983" extrusionOk="0">
                  <a:moveTo>
                    <a:pt x="29425" y="1"/>
                  </a:moveTo>
                  <a:lnTo>
                    <a:pt x="1" y="16992"/>
                  </a:lnTo>
                  <a:lnTo>
                    <a:pt x="29242" y="33983"/>
                  </a:lnTo>
                  <a:lnTo>
                    <a:pt x="58666" y="16992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4"/>
            <p:cNvSpPr/>
            <p:nvPr/>
          </p:nvSpPr>
          <p:spPr>
            <a:xfrm>
              <a:off x="4377200" y="4086025"/>
              <a:ext cx="731050" cy="626775"/>
            </a:xfrm>
            <a:custGeom>
              <a:avLst/>
              <a:gdLst/>
              <a:ahLst/>
              <a:cxnLst/>
              <a:rect l="l" t="t" r="r" b="b"/>
              <a:pathLst>
                <a:path w="29242" h="25071" extrusionOk="0">
                  <a:moveTo>
                    <a:pt x="1" y="1"/>
                  </a:moveTo>
                  <a:lnTo>
                    <a:pt x="1" y="8079"/>
                  </a:lnTo>
                  <a:lnTo>
                    <a:pt x="29242" y="25070"/>
                  </a:lnTo>
                  <a:lnTo>
                    <a:pt x="29242" y="16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4"/>
            <p:cNvSpPr/>
            <p:nvPr/>
          </p:nvSpPr>
          <p:spPr>
            <a:xfrm>
              <a:off x="5108225" y="4086025"/>
              <a:ext cx="736150" cy="626775"/>
            </a:xfrm>
            <a:custGeom>
              <a:avLst/>
              <a:gdLst/>
              <a:ahLst/>
              <a:cxnLst/>
              <a:rect l="l" t="t" r="r" b="b"/>
              <a:pathLst>
                <a:path w="29446" h="25071" extrusionOk="0">
                  <a:moveTo>
                    <a:pt x="29425" y="1"/>
                  </a:moveTo>
                  <a:lnTo>
                    <a:pt x="1" y="16992"/>
                  </a:lnTo>
                  <a:lnTo>
                    <a:pt x="1" y="25070"/>
                  </a:lnTo>
                  <a:lnTo>
                    <a:pt x="29445" y="8079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4"/>
            <p:cNvSpPr/>
            <p:nvPr/>
          </p:nvSpPr>
          <p:spPr>
            <a:xfrm>
              <a:off x="4759750" y="2444925"/>
              <a:ext cx="703075" cy="407500"/>
            </a:xfrm>
            <a:custGeom>
              <a:avLst/>
              <a:gdLst/>
              <a:ahLst/>
              <a:cxnLst/>
              <a:rect l="l" t="t" r="r" b="b"/>
              <a:pathLst>
                <a:path w="28123" h="16300" extrusionOk="0">
                  <a:moveTo>
                    <a:pt x="14021" y="0"/>
                  </a:moveTo>
                  <a:lnTo>
                    <a:pt x="1" y="8140"/>
                  </a:lnTo>
                  <a:lnTo>
                    <a:pt x="14102" y="16300"/>
                  </a:lnTo>
                  <a:lnTo>
                    <a:pt x="28123" y="8140"/>
                  </a:lnTo>
                  <a:lnTo>
                    <a:pt x="14021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4"/>
            <p:cNvSpPr/>
            <p:nvPr/>
          </p:nvSpPr>
          <p:spPr>
            <a:xfrm>
              <a:off x="5110775" y="2648400"/>
              <a:ext cx="352050" cy="1626900"/>
            </a:xfrm>
            <a:custGeom>
              <a:avLst/>
              <a:gdLst/>
              <a:ahLst/>
              <a:cxnLst/>
              <a:rect l="l" t="t" r="r" b="b"/>
              <a:pathLst>
                <a:path w="14082" h="65076" extrusionOk="0">
                  <a:moveTo>
                    <a:pt x="14082" y="1"/>
                  </a:moveTo>
                  <a:lnTo>
                    <a:pt x="61" y="8161"/>
                  </a:lnTo>
                  <a:lnTo>
                    <a:pt x="0" y="65076"/>
                  </a:lnTo>
                  <a:lnTo>
                    <a:pt x="14021" y="56936"/>
                  </a:lnTo>
                  <a:lnTo>
                    <a:pt x="14082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4"/>
            <p:cNvSpPr/>
            <p:nvPr/>
          </p:nvSpPr>
          <p:spPr>
            <a:xfrm>
              <a:off x="4758225" y="2648400"/>
              <a:ext cx="354100" cy="1626900"/>
            </a:xfrm>
            <a:custGeom>
              <a:avLst/>
              <a:gdLst/>
              <a:ahLst/>
              <a:cxnLst/>
              <a:rect l="l" t="t" r="r" b="b"/>
              <a:pathLst>
                <a:path w="14164" h="65076" extrusionOk="0">
                  <a:moveTo>
                    <a:pt x="62" y="1"/>
                  </a:moveTo>
                  <a:lnTo>
                    <a:pt x="1" y="56936"/>
                  </a:lnTo>
                  <a:lnTo>
                    <a:pt x="14102" y="65076"/>
                  </a:lnTo>
                  <a:lnTo>
                    <a:pt x="14163" y="8161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4"/>
            <p:cNvSpPr/>
            <p:nvPr/>
          </p:nvSpPr>
          <p:spPr>
            <a:xfrm>
              <a:off x="5717150" y="4406525"/>
              <a:ext cx="1466650" cy="850100"/>
            </a:xfrm>
            <a:custGeom>
              <a:avLst/>
              <a:gdLst/>
              <a:ahLst/>
              <a:cxnLst/>
              <a:rect l="l" t="t" r="r" b="b"/>
              <a:pathLst>
                <a:path w="58666" h="34004" extrusionOk="0">
                  <a:moveTo>
                    <a:pt x="29425" y="1"/>
                  </a:moveTo>
                  <a:lnTo>
                    <a:pt x="1" y="16992"/>
                  </a:lnTo>
                  <a:lnTo>
                    <a:pt x="29242" y="34003"/>
                  </a:lnTo>
                  <a:lnTo>
                    <a:pt x="58666" y="16992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4"/>
            <p:cNvSpPr/>
            <p:nvPr/>
          </p:nvSpPr>
          <p:spPr>
            <a:xfrm>
              <a:off x="5717150" y="4831300"/>
              <a:ext cx="731050" cy="627275"/>
            </a:xfrm>
            <a:custGeom>
              <a:avLst/>
              <a:gdLst/>
              <a:ahLst/>
              <a:cxnLst/>
              <a:rect l="l" t="t" r="r" b="b"/>
              <a:pathLst>
                <a:path w="29242" h="25091" extrusionOk="0">
                  <a:moveTo>
                    <a:pt x="1" y="1"/>
                  </a:moveTo>
                  <a:lnTo>
                    <a:pt x="1" y="8099"/>
                  </a:lnTo>
                  <a:lnTo>
                    <a:pt x="29242" y="25090"/>
                  </a:lnTo>
                  <a:lnTo>
                    <a:pt x="29242" y="1701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4"/>
            <p:cNvSpPr/>
            <p:nvPr/>
          </p:nvSpPr>
          <p:spPr>
            <a:xfrm>
              <a:off x="6448175" y="4831300"/>
              <a:ext cx="736150" cy="627275"/>
            </a:xfrm>
            <a:custGeom>
              <a:avLst/>
              <a:gdLst/>
              <a:ahLst/>
              <a:cxnLst/>
              <a:rect l="l" t="t" r="r" b="b"/>
              <a:pathLst>
                <a:path w="29446" h="25091" extrusionOk="0">
                  <a:moveTo>
                    <a:pt x="29425" y="1"/>
                  </a:moveTo>
                  <a:lnTo>
                    <a:pt x="1" y="17012"/>
                  </a:lnTo>
                  <a:lnTo>
                    <a:pt x="1" y="25090"/>
                  </a:lnTo>
                  <a:lnTo>
                    <a:pt x="29445" y="8099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4"/>
            <p:cNvSpPr/>
            <p:nvPr/>
          </p:nvSpPr>
          <p:spPr>
            <a:xfrm>
              <a:off x="6099725" y="3190175"/>
              <a:ext cx="703050" cy="407525"/>
            </a:xfrm>
            <a:custGeom>
              <a:avLst/>
              <a:gdLst/>
              <a:ahLst/>
              <a:cxnLst/>
              <a:rect l="l" t="t" r="r" b="b"/>
              <a:pathLst>
                <a:path w="28122" h="16301" extrusionOk="0">
                  <a:moveTo>
                    <a:pt x="14020" y="1"/>
                  </a:moveTo>
                  <a:lnTo>
                    <a:pt x="0" y="8161"/>
                  </a:lnTo>
                  <a:lnTo>
                    <a:pt x="14102" y="16300"/>
                  </a:lnTo>
                  <a:lnTo>
                    <a:pt x="28122" y="8161"/>
                  </a:lnTo>
                  <a:lnTo>
                    <a:pt x="14020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4"/>
            <p:cNvSpPr/>
            <p:nvPr/>
          </p:nvSpPr>
          <p:spPr>
            <a:xfrm>
              <a:off x="6450725" y="3394175"/>
              <a:ext cx="352050" cy="1626900"/>
            </a:xfrm>
            <a:custGeom>
              <a:avLst/>
              <a:gdLst/>
              <a:ahLst/>
              <a:cxnLst/>
              <a:rect l="l" t="t" r="r" b="b"/>
              <a:pathLst>
                <a:path w="14082" h="65076" extrusionOk="0">
                  <a:moveTo>
                    <a:pt x="14082" y="1"/>
                  </a:moveTo>
                  <a:lnTo>
                    <a:pt x="62" y="8140"/>
                  </a:lnTo>
                  <a:lnTo>
                    <a:pt x="1" y="65076"/>
                  </a:lnTo>
                  <a:lnTo>
                    <a:pt x="14021" y="56916"/>
                  </a:lnTo>
                  <a:lnTo>
                    <a:pt x="14082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4"/>
            <p:cNvSpPr/>
            <p:nvPr/>
          </p:nvSpPr>
          <p:spPr>
            <a:xfrm>
              <a:off x="6098175" y="3394175"/>
              <a:ext cx="354100" cy="1626900"/>
            </a:xfrm>
            <a:custGeom>
              <a:avLst/>
              <a:gdLst/>
              <a:ahLst/>
              <a:cxnLst/>
              <a:rect l="l" t="t" r="r" b="b"/>
              <a:pathLst>
                <a:path w="14164" h="65076" extrusionOk="0">
                  <a:moveTo>
                    <a:pt x="62" y="1"/>
                  </a:moveTo>
                  <a:lnTo>
                    <a:pt x="1" y="56916"/>
                  </a:lnTo>
                  <a:lnTo>
                    <a:pt x="14103" y="65076"/>
                  </a:lnTo>
                  <a:lnTo>
                    <a:pt x="14164" y="8140"/>
                  </a:lnTo>
                  <a:lnTo>
                    <a:pt x="62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4"/>
            <p:cNvSpPr/>
            <p:nvPr/>
          </p:nvSpPr>
          <p:spPr>
            <a:xfrm>
              <a:off x="3103900" y="2929725"/>
              <a:ext cx="1467150" cy="849575"/>
            </a:xfrm>
            <a:custGeom>
              <a:avLst/>
              <a:gdLst/>
              <a:ahLst/>
              <a:cxnLst/>
              <a:rect l="l" t="t" r="r" b="b"/>
              <a:pathLst>
                <a:path w="58686" h="33983" extrusionOk="0">
                  <a:moveTo>
                    <a:pt x="29424" y="1"/>
                  </a:moveTo>
                  <a:lnTo>
                    <a:pt x="0" y="16992"/>
                  </a:lnTo>
                  <a:lnTo>
                    <a:pt x="29241" y="33983"/>
                  </a:lnTo>
                  <a:lnTo>
                    <a:pt x="58686" y="16992"/>
                  </a:lnTo>
                  <a:lnTo>
                    <a:pt x="29424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4"/>
            <p:cNvSpPr/>
            <p:nvPr/>
          </p:nvSpPr>
          <p:spPr>
            <a:xfrm>
              <a:off x="3103900" y="3354500"/>
              <a:ext cx="731550" cy="626775"/>
            </a:xfrm>
            <a:custGeom>
              <a:avLst/>
              <a:gdLst/>
              <a:ahLst/>
              <a:cxnLst/>
              <a:rect l="l" t="t" r="r" b="b"/>
              <a:pathLst>
                <a:path w="29262" h="25071" extrusionOk="0">
                  <a:moveTo>
                    <a:pt x="0" y="1"/>
                  </a:moveTo>
                  <a:lnTo>
                    <a:pt x="21" y="8079"/>
                  </a:lnTo>
                  <a:lnTo>
                    <a:pt x="29261" y="25070"/>
                  </a:lnTo>
                  <a:lnTo>
                    <a:pt x="29261" y="25070"/>
                  </a:lnTo>
                  <a:lnTo>
                    <a:pt x="29241" y="169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4"/>
            <p:cNvSpPr/>
            <p:nvPr/>
          </p:nvSpPr>
          <p:spPr>
            <a:xfrm>
              <a:off x="3834925" y="3354500"/>
              <a:ext cx="736125" cy="626775"/>
            </a:xfrm>
            <a:custGeom>
              <a:avLst/>
              <a:gdLst/>
              <a:ahLst/>
              <a:cxnLst/>
              <a:rect l="l" t="t" r="r" b="b"/>
              <a:pathLst>
                <a:path w="29445" h="25071" extrusionOk="0">
                  <a:moveTo>
                    <a:pt x="29445" y="1"/>
                  </a:moveTo>
                  <a:lnTo>
                    <a:pt x="0" y="16992"/>
                  </a:lnTo>
                  <a:lnTo>
                    <a:pt x="20" y="25070"/>
                  </a:lnTo>
                  <a:lnTo>
                    <a:pt x="29445" y="8079"/>
                  </a:lnTo>
                  <a:lnTo>
                    <a:pt x="29445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4"/>
            <p:cNvSpPr/>
            <p:nvPr/>
          </p:nvSpPr>
          <p:spPr>
            <a:xfrm>
              <a:off x="3486450" y="1713375"/>
              <a:ext cx="703575" cy="407525"/>
            </a:xfrm>
            <a:custGeom>
              <a:avLst/>
              <a:gdLst/>
              <a:ahLst/>
              <a:cxnLst/>
              <a:rect l="l" t="t" r="r" b="b"/>
              <a:pathLst>
                <a:path w="28143" h="16301" extrusionOk="0">
                  <a:moveTo>
                    <a:pt x="14020" y="1"/>
                  </a:moveTo>
                  <a:lnTo>
                    <a:pt x="0" y="8140"/>
                  </a:lnTo>
                  <a:lnTo>
                    <a:pt x="14102" y="16300"/>
                  </a:lnTo>
                  <a:lnTo>
                    <a:pt x="28142" y="8140"/>
                  </a:lnTo>
                  <a:lnTo>
                    <a:pt x="14020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3837975" y="1916875"/>
              <a:ext cx="352050" cy="1626900"/>
            </a:xfrm>
            <a:custGeom>
              <a:avLst/>
              <a:gdLst/>
              <a:ahLst/>
              <a:cxnLst/>
              <a:rect l="l" t="t" r="r" b="b"/>
              <a:pathLst>
                <a:path w="14082" h="65076" extrusionOk="0">
                  <a:moveTo>
                    <a:pt x="14081" y="0"/>
                  </a:moveTo>
                  <a:lnTo>
                    <a:pt x="41" y="8160"/>
                  </a:lnTo>
                  <a:lnTo>
                    <a:pt x="0" y="65075"/>
                  </a:lnTo>
                  <a:lnTo>
                    <a:pt x="14020" y="56936"/>
                  </a:lnTo>
                  <a:lnTo>
                    <a:pt x="14081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3484925" y="1916875"/>
              <a:ext cx="354075" cy="1626900"/>
            </a:xfrm>
            <a:custGeom>
              <a:avLst/>
              <a:gdLst/>
              <a:ahLst/>
              <a:cxnLst/>
              <a:rect l="l" t="t" r="r" b="b"/>
              <a:pathLst>
                <a:path w="14163" h="65076" extrusionOk="0">
                  <a:moveTo>
                    <a:pt x="61" y="0"/>
                  </a:moveTo>
                  <a:lnTo>
                    <a:pt x="0" y="56936"/>
                  </a:lnTo>
                  <a:lnTo>
                    <a:pt x="14122" y="65075"/>
                  </a:lnTo>
                  <a:lnTo>
                    <a:pt x="14163" y="81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1765450" y="2200225"/>
              <a:ext cx="1467175" cy="849575"/>
            </a:xfrm>
            <a:custGeom>
              <a:avLst/>
              <a:gdLst/>
              <a:ahLst/>
              <a:cxnLst/>
              <a:rect l="l" t="t" r="r" b="b"/>
              <a:pathLst>
                <a:path w="58687" h="33983" extrusionOk="0">
                  <a:moveTo>
                    <a:pt x="29445" y="1"/>
                  </a:moveTo>
                  <a:lnTo>
                    <a:pt x="1" y="16992"/>
                  </a:lnTo>
                  <a:lnTo>
                    <a:pt x="29242" y="33983"/>
                  </a:lnTo>
                  <a:lnTo>
                    <a:pt x="58686" y="16992"/>
                  </a:lnTo>
                  <a:lnTo>
                    <a:pt x="29445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4"/>
            <p:cNvSpPr/>
            <p:nvPr/>
          </p:nvSpPr>
          <p:spPr>
            <a:xfrm>
              <a:off x="1765450" y="2625000"/>
              <a:ext cx="731575" cy="626775"/>
            </a:xfrm>
            <a:custGeom>
              <a:avLst/>
              <a:gdLst/>
              <a:ahLst/>
              <a:cxnLst/>
              <a:rect l="l" t="t" r="r" b="b"/>
              <a:pathLst>
                <a:path w="29263" h="25071" extrusionOk="0">
                  <a:moveTo>
                    <a:pt x="1" y="1"/>
                  </a:moveTo>
                  <a:lnTo>
                    <a:pt x="21" y="8079"/>
                  </a:lnTo>
                  <a:lnTo>
                    <a:pt x="29262" y="25070"/>
                  </a:lnTo>
                  <a:lnTo>
                    <a:pt x="29242" y="1699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>
              <a:off x="2496475" y="2625000"/>
              <a:ext cx="736150" cy="626775"/>
            </a:xfrm>
            <a:custGeom>
              <a:avLst/>
              <a:gdLst/>
              <a:ahLst/>
              <a:cxnLst/>
              <a:rect l="l" t="t" r="r" b="b"/>
              <a:pathLst>
                <a:path w="29446" h="25071" extrusionOk="0">
                  <a:moveTo>
                    <a:pt x="29445" y="1"/>
                  </a:moveTo>
                  <a:lnTo>
                    <a:pt x="1" y="16992"/>
                  </a:lnTo>
                  <a:lnTo>
                    <a:pt x="21" y="25070"/>
                  </a:lnTo>
                  <a:lnTo>
                    <a:pt x="29445" y="8079"/>
                  </a:lnTo>
                  <a:lnTo>
                    <a:pt x="29445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2148025" y="983900"/>
              <a:ext cx="703575" cy="406975"/>
            </a:xfrm>
            <a:custGeom>
              <a:avLst/>
              <a:gdLst/>
              <a:ahLst/>
              <a:cxnLst/>
              <a:rect l="l" t="t" r="r" b="b"/>
              <a:pathLst>
                <a:path w="28143" h="16279" extrusionOk="0">
                  <a:moveTo>
                    <a:pt x="14020" y="0"/>
                  </a:moveTo>
                  <a:lnTo>
                    <a:pt x="0" y="8140"/>
                  </a:lnTo>
                  <a:lnTo>
                    <a:pt x="14102" y="16279"/>
                  </a:lnTo>
                  <a:lnTo>
                    <a:pt x="28142" y="8140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2499025" y="1187375"/>
              <a:ext cx="352575" cy="1626900"/>
            </a:xfrm>
            <a:custGeom>
              <a:avLst/>
              <a:gdLst/>
              <a:ahLst/>
              <a:cxnLst/>
              <a:rect l="l" t="t" r="r" b="b"/>
              <a:pathLst>
                <a:path w="14103" h="65076" extrusionOk="0">
                  <a:moveTo>
                    <a:pt x="14102" y="1"/>
                  </a:moveTo>
                  <a:lnTo>
                    <a:pt x="62" y="8140"/>
                  </a:lnTo>
                  <a:lnTo>
                    <a:pt x="1" y="65075"/>
                  </a:lnTo>
                  <a:lnTo>
                    <a:pt x="14041" y="56936"/>
                  </a:lnTo>
                  <a:lnTo>
                    <a:pt x="14102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2146500" y="1187375"/>
              <a:ext cx="354075" cy="1626900"/>
            </a:xfrm>
            <a:custGeom>
              <a:avLst/>
              <a:gdLst/>
              <a:ahLst/>
              <a:cxnLst/>
              <a:rect l="l" t="t" r="r" b="b"/>
              <a:pathLst>
                <a:path w="14163" h="65076" extrusionOk="0">
                  <a:moveTo>
                    <a:pt x="61" y="1"/>
                  </a:moveTo>
                  <a:lnTo>
                    <a:pt x="0" y="56936"/>
                  </a:lnTo>
                  <a:lnTo>
                    <a:pt x="14102" y="65075"/>
                  </a:lnTo>
                  <a:lnTo>
                    <a:pt x="14163" y="814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421450" y="238125"/>
              <a:ext cx="1467150" cy="2268375"/>
            </a:xfrm>
            <a:custGeom>
              <a:avLst/>
              <a:gdLst/>
              <a:ahLst/>
              <a:cxnLst/>
              <a:rect l="l" t="t" r="r" b="b"/>
              <a:pathLst>
                <a:path w="58686" h="90735" extrusionOk="0">
                  <a:moveTo>
                    <a:pt x="29322" y="0"/>
                  </a:moveTo>
                  <a:lnTo>
                    <a:pt x="15302" y="8160"/>
                  </a:lnTo>
                  <a:lnTo>
                    <a:pt x="15241" y="56854"/>
                  </a:lnTo>
                  <a:lnTo>
                    <a:pt x="0" y="65645"/>
                  </a:lnTo>
                  <a:lnTo>
                    <a:pt x="20" y="73723"/>
                  </a:lnTo>
                  <a:lnTo>
                    <a:pt x="29261" y="90734"/>
                  </a:lnTo>
                  <a:lnTo>
                    <a:pt x="58685" y="73723"/>
                  </a:lnTo>
                  <a:lnTo>
                    <a:pt x="58685" y="65645"/>
                  </a:lnTo>
                  <a:lnTo>
                    <a:pt x="43383" y="56773"/>
                  </a:lnTo>
                  <a:lnTo>
                    <a:pt x="43424" y="8160"/>
                  </a:lnTo>
                  <a:lnTo>
                    <a:pt x="29322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421450" y="1454450"/>
              <a:ext cx="1466625" cy="849575"/>
            </a:xfrm>
            <a:custGeom>
              <a:avLst/>
              <a:gdLst/>
              <a:ahLst/>
              <a:cxnLst/>
              <a:rect l="l" t="t" r="r" b="b"/>
              <a:pathLst>
                <a:path w="58665" h="33983" extrusionOk="0">
                  <a:moveTo>
                    <a:pt x="29424" y="1"/>
                  </a:moveTo>
                  <a:lnTo>
                    <a:pt x="0" y="16992"/>
                  </a:lnTo>
                  <a:lnTo>
                    <a:pt x="29241" y="33983"/>
                  </a:lnTo>
                  <a:lnTo>
                    <a:pt x="58665" y="16992"/>
                  </a:lnTo>
                  <a:lnTo>
                    <a:pt x="29424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421450" y="1879225"/>
              <a:ext cx="731550" cy="627275"/>
            </a:xfrm>
            <a:custGeom>
              <a:avLst/>
              <a:gdLst/>
              <a:ahLst/>
              <a:cxnLst/>
              <a:rect l="l" t="t" r="r" b="b"/>
              <a:pathLst>
                <a:path w="29262" h="25091" extrusionOk="0">
                  <a:moveTo>
                    <a:pt x="0" y="1"/>
                  </a:moveTo>
                  <a:lnTo>
                    <a:pt x="20" y="8079"/>
                  </a:lnTo>
                  <a:lnTo>
                    <a:pt x="29261" y="25090"/>
                  </a:lnTo>
                  <a:lnTo>
                    <a:pt x="29241" y="1699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4"/>
            <p:cNvSpPr/>
            <p:nvPr/>
          </p:nvSpPr>
          <p:spPr>
            <a:xfrm>
              <a:off x="1152450" y="1879225"/>
              <a:ext cx="736150" cy="627275"/>
            </a:xfrm>
            <a:custGeom>
              <a:avLst/>
              <a:gdLst/>
              <a:ahLst/>
              <a:cxnLst/>
              <a:rect l="l" t="t" r="r" b="b"/>
              <a:pathLst>
                <a:path w="29446" h="25091" extrusionOk="0">
                  <a:moveTo>
                    <a:pt x="29425" y="1"/>
                  </a:moveTo>
                  <a:lnTo>
                    <a:pt x="1" y="16992"/>
                  </a:lnTo>
                  <a:lnTo>
                    <a:pt x="21" y="25090"/>
                  </a:lnTo>
                  <a:lnTo>
                    <a:pt x="29445" y="8079"/>
                  </a:lnTo>
                  <a:lnTo>
                    <a:pt x="29425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4"/>
            <p:cNvSpPr/>
            <p:nvPr/>
          </p:nvSpPr>
          <p:spPr>
            <a:xfrm>
              <a:off x="804000" y="238125"/>
              <a:ext cx="703050" cy="407500"/>
            </a:xfrm>
            <a:custGeom>
              <a:avLst/>
              <a:gdLst/>
              <a:ahLst/>
              <a:cxnLst/>
              <a:rect l="l" t="t" r="r" b="b"/>
              <a:pathLst>
                <a:path w="28122" h="16300" extrusionOk="0">
                  <a:moveTo>
                    <a:pt x="14020" y="0"/>
                  </a:moveTo>
                  <a:lnTo>
                    <a:pt x="0" y="8160"/>
                  </a:lnTo>
                  <a:lnTo>
                    <a:pt x="14102" y="16299"/>
                  </a:lnTo>
                  <a:lnTo>
                    <a:pt x="28122" y="8160"/>
                  </a:lnTo>
                  <a:lnTo>
                    <a:pt x="14020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4"/>
            <p:cNvSpPr/>
            <p:nvPr/>
          </p:nvSpPr>
          <p:spPr>
            <a:xfrm>
              <a:off x="1155000" y="442100"/>
              <a:ext cx="352050" cy="1626900"/>
            </a:xfrm>
            <a:custGeom>
              <a:avLst/>
              <a:gdLst/>
              <a:ahLst/>
              <a:cxnLst/>
              <a:rect l="l" t="t" r="r" b="b"/>
              <a:pathLst>
                <a:path w="14082" h="65076" extrusionOk="0">
                  <a:moveTo>
                    <a:pt x="14082" y="1"/>
                  </a:moveTo>
                  <a:lnTo>
                    <a:pt x="62" y="8140"/>
                  </a:lnTo>
                  <a:lnTo>
                    <a:pt x="1" y="65076"/>
                  </a:lnTo>
                  <a:lnTo>
                    <a:pt x="14041" y="56916"/>
                  </a:lnTo>
                  <a:lnTo>
                    <a:pt x="14082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4"/>
            <p:cNvSpPr/>
            <p:nvPr/>
          </p:nvSpPr>
          <p:spPr>
            <a:xfrm>
              <a:off x="802475" y="442100"/>
              <a:ext cx="354075" cy="1626900"/>
            </a:xfrm>
            <a:custGeom>
              <a:avLst/>
              <a:gdLst/>
              <a:ahLst/>
              <a:cxnLst/>
              <a:rect l="l" t="t" r="r" b="b"/>
              <a:pathLst>
                <a:path w="14163" h="65076" extrusionOk="0">
                  <a:moveTo>
                    <a:pt x="61" y="1"/>
                  </a:moveTo>
                  <a:lnTo>
                    <a:pt x="0" y="56916"/>
                  </a:lnTo>
                  <a:lnTo>
                    <a:pt x="14102" y="65076"/>
                  </a:lnTo>
                  <a:lnTo>
                    <a:pt x="14163" y="814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1" name="Google Shape;311;p24"/>
          <p:cNvGrpSpPr/>
          <p:nvPr/>
        </p:nvGrpSpPr>
        <p:grpSpPr>
          <a:xfrm>
            <a:off x="6784084" y="2216887"/>
            <a:ext cx="403913" cy="356694"/>
            <a:chOff x="1802075" y="1136925"/>
            <a:chExt cx="3817700" cy="3371400"/>
          </a:xfrm>
        </p:grpSpPr>
        <p:sp>
          <p:nvSpPr>
            <p:cNvPr id="312" name="Google Shape;312;p24"/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4"/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4"/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4"/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4"/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9" name="Google Shape;319;p24"/>
          <p:cNvGrpSpPr/>
          <p:nvPr/>
        </p:nvGrpSpPr>
        <p:grpSpPr>
          <a:xfrm>
            <a:off x="7633540" y="2615684"/>
            <a:ext cx="304932" cy="409741"/>
            <a:chOff x="2244500" y="776200"/>
            <a:chExt cx="3114725" cy="4185300"/>
          </a:xfrm>
        </p:grpSpPr>
        <p:sp>
          <p:nvSpPr>
            <p:cNvPr id="320" name="Google Shape;320;p24"/>
            <p:cNvSpPr/>
            <p:nvPr/>
          </p:nvSpPr>
          <p:spPr>
            <a:xfrm>
              <a:off x="2244500" y="776200"/>
              <a:ext cx="3114725" cy="4185125"/>
            </a:xfrm>
            <a:custGeom>
              <a:avLst/>
              <a:gdLst/>
              <a:ahLst/>
              <a:cxnLst/>
              <a:rect l="l" t="t" r="r" b="b"/>
              <a:pathLst>
                <a:path w="124589" h="167405" extrusionOk="0">
                  <a:moveTo>
                    <a:pt x="109164" y="1"/>
                  </a:moveTo>
                  <a:cubicBezTo>
                    <a:pt x="108012" y="1"/>
                    <a:pt x="106743" y="364"/>
                    <a:pt x="105403" y="1137"/>
                  </a:cubicBezTo>
                  <a:lnTo>
                    <a:pt x="9523" y="56490"/>
                  </a:lnTo>
                  <a:cubicBezTo>
                    <a:pt x="4265" y="59530"/>
                    <a:pt x="0" y="67657"/>
                    <a:pt x="0" y="74667"/>
                  </a:cubicBezTo>
                  <a:lnTo>
                    <a:pt x="0" y="153549"/>
                  </a:lnTo>
                  <a:cubicBezTo>
                    <a:pt x="0" y="157628"/>
                    <a:pt x="1458" y="160404"/>
                    <a:pt x="3692" y="161428"/>
                  </a:cubicBezTo>
                  <a:cubicBezTo>
                    <a:pt x="3692" y="161428"/>
                    <a:pt x="13121" y="166841"/>
                    <a:pt x="13245" y="166903"/>
                  </a:cubicBezTo>
                  <a:lnTo>
                    <a:pt x="13292" y="166934"/>
                  </a:lnTo>
                  <a:cubicBezTo>
                    <a:pt x="13942" y="167244"/>
                    <a:pt x="14657" y="167405"/>
                    <a:pt x="15423" y="167405"/>
                  </a:cubicBezTo>
                  <a:cubicBezTo>
                    <a:pt x="16576" y="167405"/>
                    <a:pt x="17844" y="167040"/>
                    <a:pt x="19186" y="166267"/>
                  </a:cubicBezTo>
                  <a:lnTo>
                    <a:pt x="115081" y="110913"/>
                  </a:lnTo>
                  <a:cubicBezTo>
                    <a:pt x="120339" y="107873"/>
                    <a:pt x="124588" y="99746"/>
                    <a:pt x="124588" y="92736"/>
                  </a:cubicBezTo>
                  <a:lnTo>
                    <a:pt x="124588" y="13854"/>
                  </a:lnTo>
                  <a:cubicBezTo>
                    <a:pt x="124588" y="9574"/>
                    <a:pt x="123006" y="6720"/>
                    <a:pt x="120587" y="5836"/>
                  </a:cubicBezTo>
                  <a:lnTo>
                    <a:pt x="111917" y="826"/>
                  </a:lnTo>
                  <a:cubicBezTo>
                    <a:pt x="111115" y="287"/>
                    <a:pt x="110186" y="1"/>
                    <a:pt x="109164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>
              <a:off x="2486450" y="914250"/>
              <a:ext cx="2872775" cy="4047250"/>
            </a:xfrm>
            <a:custGeom>
              <a:avLst/>
              <a:gdLst/>
              <a:ahLst/>
              <a:cxnLst/>
              <a:rect l="l" t="t" r="r" b="b"/>
              <a:pathLst>
                <a:path w="114911" h="161890" extrusionOk="0">
                  <a:moveTo>
                    <a:pt x="109172" y="0"/>
                  </a:moveTo>
                  <a:cubicBezTo>
                    <a:pt x="108017" y="0"/>
                    <a:pt x="106743" y="365"/>
                    <a:pt x="105403" y="1136"/>
                  </a:cubicBezTo>
                  <a:lnTo>
                    <a:pt x="9508" y="56505"/>
                  </a:lnTo>
                  <a:cubicBezTo>
                    <a:pt x="4265" y="59530"/>
                    <a:pt x="0" y="67672"/>
                    <a:pt x="0" y="74667"/>
                  </a:cubicBezTo>
                  <a:lnTo>
                    <a:pt x="0" y="153564"/>
                  </a:lnTo>
                  <a:cubicBezTo>
                    <a:pt x="0" y="158771"/>
                    <a:pt x="2364" y="161890"/>
                    <a:pt x="5734" y="161890"/>
                  </a:cubicBezTo>
                  <a:cubicBezTo>
                    <a:pt x="6892" y="161890"/>
                    <a:pt x="8168" y="161522"/>
                    <a:pt x="9508" y="160745"/>
                  </a:cubicBezTo>
                  <a:lnTo>
                    <a:pt x="105403" y="105391"/>
                  </a:lnTo>
                  <a:cubicBezTo>
                    <a:pt x="110661" y="102351"/>
                    <a:pt x="114910" y="94224"/>
                    <a:pt x="114910" y="87214"/>
                  </a:cubicBezTo>
                  <a:lnTo>
                    <a:pt x="114910" y="8332"/>
                  </a:lnTo>
                  <a:cubicBezTo>
                    <a:pt x="114910" y="3120"/>
                    <a:pt x="112551" y="0"/>
                    <a:pt x="109172" y="0"/>
                  </a:cubicBezTo>
                  <a:close/>
                </a:path>
              </a:pathLst>
            </a:custGeom>
            <a:solidFill>
              <a:srgbClr val="AACE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>
              <a:off x="2486450" y="914200"/>
              <a:ext cx="2872775" cy="2218425"/>
            </a:xfrm>
            <a:custGeom>
              <a:avLst/>
              <a:gdLst/>
              <a:ahLst/>
              <a:cxnLst/>
              <a:rect l="l" t="t" r="r" b="b"/>
              <a:pathLst>
                <a:path w="114911" h="88737" extrusionOk="0">
                  <a:moveTo>
                    <a:pt x="109178" y="0"/>
                  </a:moveTo>
                  <a:cubicBezTo>
                    <a:pt x="108021" y="0"/>
                    <a:pt x="106745" y="366"/>
                    <a:pt x="105403" y="1138"/>
                  </a:cubicBezTo>
                  <a:lnTo>
                    <a:pt x="57463" y="28823"/>
                  </a:lnTo>
                  <a:lnTo>
                    <a:pt x="9508" y="56507"/>
                  </a:lnTo>
                  <a:cubicBezTo>
                    <a:pt x="4265" y="59532"/>
                    <a:pt x="0" y="67674"/>
                    <a:pt x="0" y="74669"/>
                  </a:cubicBezTo>
                  <a:lnTo>
                    <a:pt x="0" y="86642"/>
                  </a:lnTo>
                  <a:lnTo>
                    <a:pt x="47" y="86673"/>
                  </a:lnTo>
                  <a:lnTo>
                    <a:pt x="57510" y="88736"/>
                  </a:lnTo>
                  <a:lnTo>
                    <a:pt x="114817" y="20416"/>
                  </a:lnTo>
                  <a:lnTo>
                    <a:pt x="114910" y="20323"/>
                  </a:lnTo>
                  <a:lnTo>
                    <a:pt x="114910" y="8334"/>
                  </a:lnTo>
                  <a:cubicBezTo>
                    <a:pt x="114910" y="3113"/>
                    <a:pt x="112553" y="0"/>
                    <a:pt x="109178" y="0"/>
                  </a:cubicBezTo>
                  <a:close/>
                </a:path>
              </a:pathLst>
            </a:custGeom>
            <a:solidFill>
              <a:srgbClr val="DEEC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3403825" y="2152100"/>
              <a:ext cx="1355950" cy="1568750"/>
            </a:xfrm>
            <a:custGeom>
              <a:avLst/>
              <a:gdLst/>
              <a:ahLst/>
              <a:cxnLst/>
              <a:rect l="l" t="t" r="r" b="b"/>
              <a:pathLst>
                <a:path w="54238" h="62750" extrusionOk="0">
                  <a:moveTo>
                    <a:pt x="34770" y="0"/>
                  </a:moveTo>
                  <a:cubicBezTo>
                    <a:pt x="27561" y="0"/>
                    <a:pt x="21044" y="6308"/>
                    <a:pt x="17046" y="11629"/>
                  </a:cubicBezTo>
                  <a:cubicBezTo>
                    <a:pt x="9244" y="21942"/>
                    <a:pt x="1" y="45331"/>
                    <a:pt x="11804" y="56157"/>
                  </a:cubicBezTo>
                  <a:cubicBezTo>
                    <a:pt x="12424" y="56730"/>
                    <a:pt x="13106" y="57227"/>
                    <a:pt x="13835" y="57630"/>
                  </a:cubicBezTo>
                  <a:lnTo>
                    <a:pt x="20101" y="61244"/>
                  </a:lnTo>
                  <a:cubicBezTo>
                    <a:pt x="20101" y="61244"/>
                    <a:pt x="22420" y="62749"/>
                    <a:pt x="26114" y="62749"/>
                  </a:cubicBezTo>
                  <a:cubicBezTo>
                    <a:pt x="28772" y="62749"/>
                    <a:pt x="32143" y="61970"/>
                    <a:pt x="35874" y="59289"/>
                  </a:cubicBezTo>
                  <a:cubicBezTo>
                    <a:pt x="38201" y="57614"/>
                    <a:pt x="43521" y="53039"/>
                    <a:pt x="41039" y="49596"/>
                  </a:cubicBezTo>
                  <a:cubicBezTo>
                    <a:pt x="40450" y="48758"/>
                    <a:pt x="36805" y="46851"/>
                    <a:pt x="36805" y="46851"/>
                  </a:cubicBezTo>
                  <a:cubicBezTo>
                    <a:pt x="37286" y="46432"/>
                    <a:pt x="37751" y="45998"/>
                    <a:pt x="38185" y="45532"/>
                  </a:cubicBezTo>
                  <a:lnTo>
                    <a:pt x="40636" y="46913"/>
                  </a:lnTo>
                  <a:cubicBezTo>
                    <a:pt x="40998" y="47157"/>
                    <a:pt x="41397" y="47267"/>
                    <a:pt x="41821" y="47267"/>
                  </a:cubicBezTo>
                  <a:cubicBezTo>
                    <a:pt x="44955" y="47267"/>
                    <a:pt x="49452" y="41264"/>
                    <a:pt x="50531" y="39065"/>
                  </a:cubicBezTo>
                  <a:cubicBezTo>
                    <a:pt x="53121" y="33792"/>
                    <a:pt x="54238" y="27557"/>
                    <a:pt x="54238" y="21710"/>
                  </a:cubicBezTo>
                  <a:cubicBezTo>
                    <a:pt x="54238" y="15863"/>
                    <a:pt x="52501" y="8418"/>
                    <a:pt x="47212" y="5378"/>
                  </a:cubicBezTo>
                  <a:lnTo>
                    <a:pt x="47212" y="5363"/>
                  </a:lnTo>
                  <a:lnTo>
                    <a:pt x="39674" y="1113"/>
                  </a:lnTo>
                  <a:cubicBezTo>
                    <a:pt x="38666" y="617"/>
                    <a:pt x="37596" y="275"/>
                    <a:pt x="36479" y="120"/>
                  </a:cubicBezTo>
                  <a:cubicBezTo>
                    <a:pt x="35906" y="39"/>
                    <a:pt x="35335" y="0"/>
                    <a:pt x="3477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3579100" y="2251750"/>
              <a:ext cx="1180675" cy="1471800"/>
            </a:xfrm>
            <a:custGeom>
              <a:avLst/>
              <a:gdLst/>
              <a:ahLst/>
              <a:cxnLst/>
              <a:rect l="l" t="t" r="r" b="b"/>
              <a:pathLst>
                <a:path w="47227" h="58872" extrusionOk="0">
                  <a:moveTo>
                    <a:pt x="28726" y="22062"/>
                  </a:moveTo>
                  <a:cubicBezTo>
                    <a:pt x="30624" y="22062"/>
                    <a:pt x="31748" y="23917"/>
                    <a:pt x="31748" y="26657"/>
                  </a:cubicBezTo>
                  <a:cubicBezTo>
                    <a:pt x="31748" y="29775"/>
                    <a:pt x="30228" y="35157"/>
                    <a:pt x="26940" y="36552"/>
                  </a:cubicBezTo>
                  <a:cubicBezTo>
                    <a:pt x="26320" y="36813"/>
                    <a:pt x="25770" y="36930"/>
                    <a:pt x="25285" y="36930"/>
                  </a:cubicBezTo>
                  <a:cubicBezTo>
                    <a:pt x="23109" y="36930"/>
                    <a:pt x="22229" y="34575"/>
                    <a:pt x="22179" y="32179"/>
                  </a:cubicBezTo>
                  <a:cubicBezTo>
                    <a:pt x="22132" y="29061"/>
                    <a:pt x="23559" y="24594"/>
                    <a:pt x="26320" y="22873"/>
                  </a:cubicBezTo>
                  <a:cubicBezTo>
                    <a:pt x="27216" y="22316"/>
                    <a:pt x="28024" y="22062"/>
                    <a:pt x="28726" y="22062"/>
                  </a:cubicBezTo>
                  <a:close/>
                  <a:moveTo>
                    <a:pt x="34784" y="0"/>
                  </a:moveTo>
                  <a:cubicBezTo>
                    <a:pt x="27576" y="0"/>
                    <a:pt x="21057" y="6308"/>
                    <a:pt x="17045" y="11628"/>
                  </a:cubicBezTo>
                  <a:cubicBezTo>
                    <a:pt x="9244" y="21942"/>
                    <a:pt x="0" y="45331"/>
                    <a:pt x="11803" y="56156"/>
                  </a:cubicBezTo>
                  <a:cubicBezTo>
                    <a:pt x="13910" y="58088"/>
                    <a:pt x="16355" y="58871"/>
                    <a:pt x="18856" y="58871"/>
                  </a:cubicBezTo>
                  <a:cubicBezTo>
                    <a:pt x="22339" y="58871"/>
                    <a:pt x="25929" y="57353"/>
                    <a:pt x="28863" y="55303"/>
                  </a:cubicBezTo>
                  <a:cubicBezTo>
                    <a:pt x="31205" y="53675"/>
                    <a:pt x="36510" y="49069"/>
                    <a:pt x="34028" y="45610"/>
                  </a:cubicBezTo>
                  <a:cubicBezTo>
                    <a:pt x="33541" y="44935"/>
                    <a:pt x="32967" y="44667"/>
                    <a:pt x="32344" y="44667"/>
                  </a:cubicBezTo>
                  <a:cubicBezTo>
                    <a:pt x="30229" y="44667"/>
                    <a:pt x="27540" y="47754"/>
                    <a:pt x="25684" y="48557"/>
                  </a:cubicBezTo>
                  <a:cubicBezTo>
                    <a:pt x="24268" y="49171"/>
                    <a:pt x="22945" y="49452"/>
                    <a:pt x="21729" y="49452"/>
                  </a:cubicBezTo>
                  <a:cubicBezTo>
                    <a:pt x="16995" y="49452"/>
                    <a:pt x="13893" y="45193"/>
                    <a:pt x="13276" y="39825"/>
                  </a:cubicBezTo>
                  <a:cubicBezTo>
                    <a:pt x="12315" y="31465"/>
                    <a:pt x="15913" y="22190"/>
                    <a:pt x="21326" y="15878"/>
                  </a:cubicBezTo>
                  <a:cubicBezTo>
                    <a:pt x="23975" y="12782"/>
                    <a:pt x="28376" y="9394"/>
                    <a:pt x="32536" y="9394"/>
                  </a:cubicBezTo>
                  <a:cubicBezTo>
                    <a:pt x="34440" y="9394"/>
                    <a:pt x="36293" y="10104"/>
                    <a:pt x="37905" y="11877"/>
                  </a:cubicBezTo>
                  <a:cubicBezTo>
                    <a:pt x="42698" y="17165"/>
                    <a:pt x="41193" y="27340"/>
                    <a:pt x="38185" y="33063"/>
                  </a:cubicBezTo>
                  <a:cubicBezTo>
                    <a:pt x="38185" y="29806"/>
                    <a:pt x="38293" y="26518"/>
                    <a:pt x="38185" y="23245"/>
                  </a:cubicBezTo>
                  <a:cubicBezTo>
                    <a:pt x="37985" y="17518"/>
                    <a:pt x="35331" y="12697"/>
                    <a:pt x="30956" y="12697"/>
                  </a:cubicBezTo>
                  <a:cubicBezTo>
                    <a:pt x="29217" y="12697"/>
                    <a:pt x="27207" y="13458"/>
                    <a:pt x="24970" y="15227"/>
                  </a:cubicBezTo>
                  <a:cubicBezTo>
                    <a:pt x="18472" y="20376"/>
                    <a:pt x="14455" y="31140"/>
                    <a:pt x="16037" y="39313"/>
                  </a:cubicBezTo>
                  <a:cubicBezTo>
                    <a:pt x="16963" y="44108"/>
                    <a:pt x="19536" y="46024"/>
                    <a:pt x="22518" y="46024"/>
                  </a:cubicBezTo>
                  <a:cubicBezTo>
                    <a:pt x="25778" y="46024"/>
                    <a:pt x="29527" y="43735"/>
                    <a:pt x="32151" y="40414"/>
                  </a:cubicBezTo>
                  <a:cubicBezTo>
                    <a:pt x="32694" y="42495"/>
                    <a:pt x="33654" y="43296"/>
                    <a:pt x="34797" y="43296"/>
                  </a:cubicBezTo>
                  <a:cubicBezTo>
                    <a:pt x="37930" y="43296"/>
                    <a:pt x="42440" y="37272"/>
                    <a:pt x="43520" y="35079"/>
                  </a:cubicBezTo>
                  <a:cubicBezTo>
                    <a:pt x="46110" y="29806"/>
                    <a:pt x="47227" y="23571"/>
                    <a:pt x="47227" y="17724"/>
                  </a:cubicBezTo>
                  <a:cubicBezTo>
                    <a:pt x="47227" y="10651"/>
                    <a:pt x="44730" y="1284"/>
                    <a:pt x="36494" y="120"/>
                  </a:cubicBezTo>
                  <a:cubicBezTo>
                    <a:pt x="35920" y="39"/>
                    <a:pt x="35350" y="0"/>
                    <a:pt x="34784" y="0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5" name="Google Shape;325;p24"/>
          <p:cNvGrpSpPr/>
          <p:nvPr/>
        </p:nvGrpSpPr>
        <p:grpSpPr>
          <a:xfrm>
            <a:off x="5105504" y="1206698"/>
            <a:ext cx="333831" cy="388741"/>
            <a:chOff x="2136700" y="1062050"/>
            <a:chExt cx="3334975" cy="3883525"/>
          </a:xfrm>
        </p:grpSpPr>
        <p:sp>
          <p:nvSpPr>
            <p:cNvPr id="326" name="Google Shape;326;p24"/>
            <p:cNvSpPr/>
            <p:nvPr/>
          </p:nvSpPr>
          <p:spPr>
            <a:xfrm>
              <a:off x="3226625" y="3687725"/>
              <a:ext cx="1154725" cy="1257850"/>
            </a:xfrm>
            <a:custGeom>
              <a:avLst/>
              <a:gdLst/>
              <a:ahLst/>
              <a:cxnLst/>
              <a:rect l="l" t="t" r="r" b="b"/>
              <a:pathLst>
                <a:path w="46189" h="50314" extrusionOk="0">
                  <a:moveTo>
                    <a:pt x="21549" y="0"/>
                  </a:moveTo>
                  <a:cubicBezTo>
                    <a:pt x="16278" y="0"/>
                    <a:pt x="9928" y="5019"/>
                    <a:pt x="5631" y="13250"/>
                  </a:cubicBezTo>
                  <a:cubicBezTo>
                    <a:pt x="1" y="24014"/>
                    <a:pt x="1" y="36173"/>
                    <a:pt x="5631" y="40438"/>
                  </a:cubicBezTo>
                  <a:cubicBezTo>
                    <a:pt x="5879" y="40640"/>
                    <a:pt x="20830" y="49279"/>
                    <a:pt x="20830" y="49279"/>
                  </a:cubicBezTo>
                  <a:cubicBezTo>
                    <a:pt x="21992" y="49979"/>
                    <a:pt x="23279" y="50313"/>
                    <a:pt x="24638" y="50313"/>
                  </a:cubicBezTo>
                  <a:cubicBezTo>
                    <a:pt x="29906" y="50313"/>
                    <a:pt x="36256" y="45292"/>
                    <a:pt x="40558" y="37057"/>
                  </a:cubicBezTo>
                  <a:cubicBezTo>
                    <a:pt x="46188" y="26294"/>
                    <a:pt x="46188" y="14119"/>
                    <a:pt x="40558" y="9869"/>
                  </a:cubicBezTo>
                  <a:cubicBezTo>
                    <a:pt x="40341" y="9698"/>
                    <a:pt x="25623" y="1199"/>
                    <a:pt x="25623" y="1199"/>
                  </a:cubicBezTo>
                  <a:cubicBezTo>
                    <a:pt x="24393" y="387"/>
                    <a:pt x="23013" y="0"/>
                    <a:pt x="21549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3589950" y="3897450"/>
              <a:ext cx="791775" cy="1048000"/>
            </a:xfrm>
            <a:custGeom>
              <a:avLst/>
              <a:gdLst/>
              <a:ahLst/>
              <a:cxnLst/>
              <a:rect l="l" t="t" r="r" b="b"/>
              <a:pathLst>
                <a:path w="31671" h="41920" extrusionOk="0">
                  <a:moveTo>
                    <a:pt x="21562" y="1"/>
                  </a:moveTo>
                  <a:cubicBezTo>
                    <a:pt x="16296" y="1"/>
                    <a:pt x="9947" y="5021"/>
                    <a:pt x="5630" y="13252"/>
                  </a:cubicBezTo>
                  <a:cubicBezTo>
                    <a:pt x="0" y="24015"/>
                    <a:pt x="0" y="36190"/>
                    <a:pt x="5630" y="40440"/>
                  </a:cubicBezTo>
                  <a:cubicBezTo>
                    <a:pt x="6955" y="41444"/>
                    <a:pt x="8475" y="41919"/>
                    <a:pt x="10098" y="41919"/>
                  </a:cubicBezTo>
                  <a:cubicBezTo>
                    <a:pt x="15371" y="41919"/>
                    <a:pt x="21732" y="36899"/>
                    <a:pt x="26025" y="28668"/>
                  </a:cubicBezTo>
                  <a:cubicBezTo>
                    <a:pt x="31655" y="17905"/>
                    <a:pt x="31671" y="5730"/>
                    <a:pt x="26025" y="1480"/>
                  </a:cubicBezTo>
                  <a:cubicBezTo>
                    <a:pt x="24700" y="476"/>
                    <a:pt x="23182" y="1"/>
                    <a:pt x="21562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4"/>
            <p:cNvSpPr/>
            <p:nvPr/>
          </p:nvSpPr>
          <p:spPr>
            <a:xfrm>
              <a:off x="2832300" y="2809975"/>
              <a:ext cx="1943375" cy="1499275"/>
            </a:xfrm>
            <a:custGeom>
              <a:avLst/>
              <a:gdLst/>
              <a:ahLst/>
              <a:cxnLst/>
              <a:rect l="l" t="t" r="r" b="b"/>
              <a:pathLst>
                <a:path w="77735" h="59971" extrusionOk="0">
                  <a:moveTo>
                    <a:pt x="47833" y="0"/>
                  </a:moveTo>
                  <a:cubicBezTo>
                    <a:pt x="32932" y="0"/>
                    <a:pt x="14936" y="14193"/>
                    <a:pt x="2777" y="37426"/>
                  </a:cubicBezTo>
                  <a:cubicBezTo>
                    <a:pt x="1" y="42730"/>
                    <a:pt x="1" y="48748"/>
                    <a:pt x="2777" y="50857"/>
                  </a:cubicBezTo>
                  <a:cubicBezTo>
                    <a:pt x="2917" y="50950"/>
                    <a:pt x="17651" y="59465"/>
                    <a:pt x="17651" y="59465"/>
                  </a:cubicBezTo>
                  <a:cubicBezTo>
                    <a:pt x="18224" y="59807"/>
                    <a:pt x="18859" y="59971"/>
                    <a:pt x="19528" y="59971"/>
                  </a:cubicBezTo>
                  <a:cubicBezTo>
                    <a:pt x="22134" y="59971"/>
                    <a:pt x="25268" y="57492"/>
                    <a:pt x="27391" y="53432"/>
                  </a:cubicBezTo>
                  <a:cubicBezTo>
                    <a:pt x="35307" y="38324"/>
                    <a:pt x="47010" y="29091"/>
                    <a:pt x="56697" y="29091"/>
                  </a:cubicBezTo>
                  <a:cubicBezTo>
                    <a:pt x="59669" y="29091"/>
                    <a:pt x="62452" y="29960"/>
                    <a:pt x="64877" y="31796"/>
                  </a:cubicBezTo>
                  <a:cubicBezTo>
                    <a:pt x="65531" y="32283"/>
                    <a:pt x="66281" y="32514"/>
                    <a:pt x="67079" y="32514"/>
                  </a:cubicBezTo>
                  <a:cubicBezTo>
                    <a:pt x="67985" y="32514"/>
                    <a:pt x="68953" y="32217"/>
                    <a:pt x="69918" y="31656"/>
                  </a:cubicBezTo>
                  <a:cubicBezTo>
                    <a:pt x="71748" y="30617"/>
                    <a:pt x="73562" y="28632"/>
                    <a:pt x="74958" y="25980"/>
                  </a:cubicBezTo>
                  <a:cubicBezTo>
                    <a:pt x="77734" y="20660"/>
                    <a:pt x="77734" y="14642"/>
                    <a:pt x="74958" y="12548"/>
                  </a:cubicBezTo>
                  <a:cubicBezTo>
                    <a:pt x="74121" y="11912"/>
                    <a:pt x="73252" y="11354"/>
                    <a:pt x="72337" y="10858"/>
                  </a:cubicBezTo>
                  <a:lnTo>
                    <a:pt x="58534" y="2886"/>
                  </a:lnTo>
                  <a:cubicBezTo>
                    <a:pt x="55271" y="933"/>
                    <a:pt x="51654" y="0"/>
                    <a:pt x="47833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2486050" y="1939950"/>
              <a:ext cx="2635875" cy="1950225"/>
            </a:xfrm>
            <a:custGeom>
              <a:avLst/>
              <a:gdLst/>
              <a:ahLst/>
              <a:cxnLst/>
              <a:rect l="l" t="t" r="r" b="b"/>
              <a:pathLst>
                <a:path w="105435" h="78009" extrusionOk="0">
                  <a:moveTo>
                    <a:pt x="69408" y="0"/>
                  </a:moveTo>
                  <a:cubicBezTo>
                    <a:pt x="61944" y="0"/>
                    <a:pt x="53826" y="2421"/>
                    <a:pt x="45444" y="7257"/>
                  </a:cubicBezTo>
                  <a:cubicBezTo>
                    <a:pt x="29329" y="16563"/>
                    <a:pt x="14176" y="33685"/>
                    <a:pt x="2777" y="55461"/>
                  </a:cubicBezTo>
                  <a:cubicBezTo>
                    <a:pt x="1" y="60765"/>
                    <a:pt x="1" y="66783"/>
                    <a:pt x="2777" y="68892"/>
                  </a:cubicBezTo>
                  <a:cubicBezTo>
                    <a:pt x="2917" y="69001"/>
                    <a:pt x="17713" y="77531"/>
                    <a:pt x="17713" y="77531"/>
                  </a:cubicBezTo>
                  <a:cubicBezTo>
                    <a:pt x="18271" y="77854"/>
                    <a:pt x="18887" y="78008"/>
                    <a:pt x="19537" y="78008"/>
                  </a:cubicBezTo>
                  <a:cubicBezTo>
                    <a:pt x="22135" y="78008"/>
                    <a:pt x="25272" y="75536"/>
                    <a:pt x="27406" y="71467"/>
                  </a:cubicBezTo>
                  <a:cubicBezTo>
                    <a:pt x="41150" y="45190"/>
                    <a:pt x="61496" y="29140"/>
                    <a:pt x="78346" y="29140"/>
                  </a:cubicBezTo>
                  <a:cubicBezTo>
                    <a:pt x="83516" y="29140"/>
                    <a:pt x="88357" y="30651"/>
                    <a:pt x="92577" y="33840"/>
                  </a:cubicBezTo>
                  <a:cubicBezTo>
                    <a:pt x="93233" y="34329"/>
                    <a:pt x="93983" y="34561"/>
                    <a:pt x="94782" y="34561"/>
                  </a:cubicBezTo>
                  <a:cubicBezTo>
                    <a:pt x="95683" y="34561"/>
                    <a:pt x="96648" y="34267"/>
                    <a:pt x="97618" y="33716"/>
                  </a:cubicBezTo>
                  <a:cubicBezTo>
                    <a:pt x="99448" y="32662"/>
                    <a:pt x="101262" y="30677"/>
                    <a:pt x="102658" y="28024"/>
                  </a:cubicBezTo>
                  <a:cubicBezTo>
                    <a:pt x="105434" y="22705"/>
                    <a:pt x="105434" y="16687"/>
                    <a:pt x="102658" y="14593"/>
                  </a:cubicBezTo>
                  <a:cubicBezTo>
                    <a:pt x="101681" y="13864"/>
                    <a:pt x="100673" y="13182"/>
                    <a:pt x="99634" y="12577"/>
                  </a:cubicBezTo>
                  <a:lnTo>
                    <a:pt x="84838" y="4031"/>
                  </a:lnTo>
                  <a:cubicBezTo>
                    <a:pt x="80164" y="1343"/>
                    <a:pt x="74967" y="0"/>
                    <a:pt x="69408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2136700" y="1062050"/>
              <a:ext cx="3334975" cy="2404100"/>
            </a:xfrm>
            <a:custGeom>
              <a:avLst/>
              <a:gdLst/>
              <a:ahLst/>
              <a:cxnLst/>
              <a:rect l="l" t="t" r="r" b="b"/>
              <a:pathLst>
                <a:path w="133399" h="96164" extrusionOk="0">
                  <a:moveTo>
                    <a:pt x="91267" y="1"/>
                  </a:moveTo>
                  <a:cubicBezTo>
                    <a:pt x="90699" y="1"/>
                    <a:pt x="90127" y="11"/>
                    <a:pt x="89553" y="32"/>
                  </a:cubicBezTo>
                  <a:cubicBezTo>
                    <a:pt x="79968" y="389"/>
                    <a:pt x="69825" y="3615"/>
                    <a:pt x="59418" y="9617"/>
                  </a:cubicBezTo>
                  <a:cubicBezTo>
                    <a:pt x="49011" y="15619"/>
                    <a:pt x="38868" y="24103"/>
                    <a:pt x="29283" y="34835"/>
                  </a:cubicBezTo>
                  <a:cubicBezTo>
                    <a:pt x="19341" y="45956"/>
                    <a:pt x="10423" y="58999"/>
                    <a:pt x="2777" y="73609"/>
                  </a:cubicBezTo>
                  <a:cubicBezTo>
                    <a:pt x="1" y="78929"/>
                    <a:pt x="1" y="84947"/>
                    <a:pt x="2777" y="87041"/>
                  </a:cubicBezTo>
                  <a:cubicBezTo>
                    <a:pt x="2885" y="87134"/>
                    <a:pt x="17666" y="95664"/>
                    <a:pt x="17666" y="95664"/>
                  </a:cubicBezTo>
                  <a:cubicBezTo>
                    <a:pt x="18235" y="96002"/>
                    <a:pt x="18865" y="96164"/>
                    <a:pt x="19530" y="96164"/>
                  </a:cubicBezTo>
                  <a:cubicBezTo>
                    <a:pt x="22129" y="96164"/>
                    <a:pt x="25266" y="93694"/>
                    <a:pt x="27390" y="89631"/>
                  </a:cubicBezTo>
                  <a:cubicBezTo>
                    <a:pt x="47046" y="52076"/>
                    <a:pt x="76131" y="29128"/>
                    <a:pt x="100212" y="29128"/>
                  </a:cubicBezTo>
                  <a:cubicBezTo>
                    <a:pt x="107598" y="29128"/>
                    <a:pt x="114513" y="31286"/>
                    <a:pt x="120541" y="35844"/>
                  </a:cubicBezTo>
                  <a:cubicBezTo>
                    <a:pt x="121198" y="36340"/>
                    <a:pt x="121951" y="36575"/>
                    <a:pt x="122753" y="36575"/>
                  </a:cubicBezTo>
                  <a:cubicBezTo>
                    <a:pt x="123656" y="36575"/>
                    <a:pt x="124621" y="36278"/>
                    <a:pt x="125581" y="35719"/>
                  </a:cubicBezTo>
                  <a:cubicBezTo>
                    <a:pt x="127411" y="34665"/>
                    <a:pt x="129226" y="32680"/>
                    <a:pt x="130622" y="30027"/>
                  </a:cubicBezTo>
                  <a:cubicBezTo>
                    <a:pt x="133398" y="24708"/>
                    <a:pt x="133398" y="18690"/>
                    <a:pt x="130606" y="16581"/>
                  </a:cubicBezTo>
                  <a:cubicBezTo>
                    <a:pt x="129133" y="15479"/>
                    <a:pt x="127598" y="14456"/>
                    <a:pt x="125985" y="13556"/>
                  </a:cubicBezTo>
                  <a:lnTo>
                    <a:pt x="110770" y="4793"/>
                  </a:lnTo>
                  <a:lnTo>
                    <a:pt x="110739" y="4793"/>
                  </a:lnTo>
                  <a:cubicBezTo>
                    <a:pt x="104853" y="1606"/>
                    <a:pt x="98330" y="1"/>
                    <a:pt x="9126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3195225" y="3019675"/>
              <a:ext cx="1580050" cy="1289650"/>
            </a:xfrm>
            <a:custGeom>
              <a:avLst/>
              <a:gdLst/>
              <a:ahLst/>
              <a:cxnLst/>
              <a:rect l="l" t="t" r="r" b="b"/>
              <a:pathLst>
                <a:path w="63202" h="51586" extrusionOk="0">
                  <a:moveTo>
                    <a:pt x="47838" y="0"/>
                  </a:moveTo>
                  <a:cubicBezTo>
                    <a:pt x="32940" y="0"/>
                    <a:pt x="14956" y="14193"/>
                    <a:pt x="2792" y="37428"/>
                  </a:cubicBezTo>
                  <a:cubicBezTo>
                    <a:pt x="16" y="42748"/>
                    <a:pt x="1" y="48750"/>
                    <a:pt x="2792" y="50860"/>
                  </a:cubicBezTo>
                  <a:cubicBezTo>
                    <a:pt x="3449" y="51352"/>
                    <a:pt x="4200" y="51585"/>
                    <a:pt x="5001" y="51585"/>
                  </a:cubicBezTo>
                  <a:cubicBezTo>
                    <a:pt x="7610" y="51585"/>
                    <a:pt x="10750" y="49113"/>
                    <a:pt x="12874" y="45044"/>
                  </a:cubicBezTo>
                  <a:cubicBezTo>
                    <a:pt x="20793" y="29930"/>
                    <a:pt x="32501" y="20696"/>
                    <a:pt x="42191" y="20696"/>
                  </a:cubicBezTo>
                  <a:cubicBezTo>
                    <a:pt x="45159" y="20696"/>
                    <a:pt x="47938" y="21563"/>
                    <a:pt x="50360" y="23392"/>
                  </a:cubicBezTo>
                  <a:cubicBezTo>
                    <a:pt x="51017" y="23889"/>
                    <a:pt x="51770" y="24124"/>
                    <a:pt x="52573" y="24124"/>
                  </a:cubicBezTo>
                  <a:cubicBezTo>
                    <a:pt x="53475" y="24124"/>
                    <a:pt x="54440" y="23826"/>
                    <a:pt x="55401" y="23268"/>
                  </a:cubicBezTo>
                  <a:cubicBezTo>
                    <a:pt x="57231" y="22213"/>
                    <a:pt x="59045" y="20244"/>
                    <a:pt x="60426" y="17592"/>
                  </a:cubicBezTo>
                  <a:cubicBezTo>
                    <a:pt x="63202" y="12272"/>
                    <a:pt x="63202" y="6254"/>
                    <a:pt x="60426" y="4160"/>
                  </a:cubicBezTo>
                  <a:cubicBezTo>
                    <a:pt x="56692" y="1337"/>
                    <a:pt x="52410" y="0"/>
                    <a:pt x="47838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2848975" y="2149775"/>
              <a:ext cx="2272550" cy="1740550"/>
            </a:xfrm>
            <a:custGeom>
              <a:avLst/>
              <a:gdLst/>
              <a:ahLst/>
              <a:cxnLst/>
              <a:rect l="l" t="t" r="r" b="b"/>
              <a:pathLst>
                <a:path w="90902" h="69622" extrusionOk="0">
                  <a:moveTo>
                    <a:pt x="69439" y="1"/>
                  </a:moveTo>
                  <a:cubicBezTo>
                    <a:pt x="61968" y="1"/>
                    <a:pt x="53844" y="2428"/>
                    <a:pt x="45459" y="7270"/>
                  </a:cubicBezTo>
                  <a:cubicBezTo>
                    <a:pt x="29345" y="16576"/>
                    <a:pt x="14192" y="33683"/>
                    <a:pt x="2792" y="55459"/>
                  </a:cubicBezTo>
                  <a:cubicBezTo>
                    <a:pt x="16" y="60778"/>
                    <a:pt x="1" y="66796"/>
                    <a:pt x="2792" y="68890"/>
                  </a:cubicBezTo>
                  <a:cubicBezTo>
                    <a:pt x="3450" y="69386"/>
                    <a:pt x="4202" y="69622"/>
                    <a:pt x="5005" y="69622"/>
                  </a:cubicBezTo>
                  <a:cubicBezTo>
                    <a:pt x="7613" y="69622"/>
                    <a:pt x="10751" y="67141"/>
                    <a:pt x="12874" y="63074"/>
                  </a:cubicBezTo>
                  <a:cubicBezTo>
                    <a:pt x="26629" y="36797"/>
                    <a:pt x="46978" y="20747"/>
                    <a:pt x="63829" y="20747"/>
                  </a:cubicBezTo>
                  <a:cubicBezTo>
                    <a:pt x="68999" y="20747"/>
                    <a:pt x="73840" y="22258"/>
                    <a:pt x="78060" y="25447"/>
                  </a:cubicBezTo>
                  <a:cubicBezTo>
                    <a:pt x="78714" y="25942"/>
                    <a:pt x="79464" y="26174"/>
                    <a:pt x="80262" y="26174"/>
                  </a:cubicBezTo>
                  <a:cubicBezTo>
                    <a:pt x="81168" y="26174"/>
                    <a:pt x="82137" y="25876"/>
                    <a:pt x="83101" y="25323"/>
                  </a:cubicBezTo>
                  <a:cubicBezTo>
                    <a:pt x="84931" y="24269"/>
                    <a:pt x="86745" y="22284"/>
                    <a:pt x="88126" y="19631"/>
                  </a:cubicBezTo>
                  <a:cubicBezTo>
                    <a:pt x="90902" y="14312"/>
                    <a:pt x="90902" y="8294"/>
                    <a:pt x="88126" y="6200"/>
                  </a:cubicBezTo>
                  <a:cubicBezTo>
                    <a:pt x="82658" y="2064"/>
                    <a:pt x="76326" y="1"/>
                    <a:pt x="69439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2499250" y="1271825"/>
              <a:ext cx="2972425" cy="2194150"/>
            </a:xfrm>
            <a:custGeom>
              <a:avLst/>
              <a:gdLst/>
              <a:ahLst/>
              <a:cxnLst/>
              <a:rect l="l" t="t" r="r" b="b"/>
              <a:pathLst>
                <a:path w="118897" h="87766" extrusionOk="0">
                  <a:moveTo>
                    <a:pt x="91320" y="1"/>
                  </a:moveTo>
                  <a:cubicBezTo>
                    <a:pt x="90755" y="1"/>
                    <a:pt x="90186" y="11"/>
                    <a:pt x="89614" y="32"/>
                  </a:cubicBezTo>
                  <a:cubicBezTo>
                    <a:pt x="80014" y="388"/>
                    <a:pt x="69870" y="3614"/>
                    <a:pt x="59464" y="9616"/>
                  </a:cubicBezTo>
                  <a:cubicBezTo>
                    <a:pt x="49057" y="15619"/>
                    <a:pt x="38929" y="24118"/>
                    <a:pt x="29329" y="34851"/>
                  </a:cubicBezTo>
                  <a:cubicBezTo>
                    <a:pt x="19371" y="45955"/>
                    <a:pt x="10453" y="58999"/>
                    <a:pt x="2792" y="73609"/>
                  </a:cubicBezTo>
                  <a:cubicBezTo>
                    <a:pt x="16" y="78929"/>
                    <a:pt x="0" y="84931"/>
                    <a:pt x="2792" y="87040"/>
                  </a:cubicBezTo>
                  <a:cubicBezTo>
                    <a:pt x="3448" y="87532"/>
                    <a:pt x="4199" y="87766"/>
                    <a:pt x="5001" y="87766"/>
                  </a:cubicBezTo>
                  <a:cubicBezTo>
                    <a:pt x="7609" y="87766"/>
                    <a:pt x="10749" y="85294"/>
                    <a:pt x="12873" y="81224"/>
                  </a:cubicBezTo>
                  <a:cubicBezTo>
                    <a:pt x="32529" y="43669"/>
                    <a:pt x="61622" y="20721"/>
                    <a:pt x="85708" y="20721"/>
                  </a:cubicBezTo>
                  <a:cubicBezTo>
                    <a:pt x="93095" y="20721"/>
                    <a:pt x="100011" y="22880"/>
                    <a:pt x="106039" y="27437"/>
                  </a:cubicBezTo>
                  <a:cubicBezTo>
                    <a:pt x="106696" y="27933"/>
                    <a:pt x="107445" y="28169"/>
                    <a:pt x="108246" y="28169"/>
                  </a:cubicBezTo>
                  <a:cubicBezTo>
                    <a:pt x="109146" y="28169"/>
                    <a:pt x="110111" y="27871"/>
                    <a:pt x="111079" y="27313"/>
                  </a:cubicBezTo>
                  <a:cubicBezTo>
                    <a:pt x="112894" y="26258"/>
                    <a:pt x="114724" y="24289"/>
                    <a:pt x="116120" y="21621"/>
                  </a:cubicBezTo>
                  <a:cubicBezTo>
                    <a:pt x="118896" y="16317"/>
                    <a:pt x="118896" y="10299"/>
                    <a:pt x="116120" y="8190"/>
                  </a:cubicBezTo>
                  <a:cubicBezTo>
                    <a:pt x="108914" y="2752"/>
                    <a:pt x="100578" y="1"/>
                    <a:pt x="91320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" name="Google Shape;334;p24"/>
          <p:cNvGrpSpPr/>
          <p:nvPr/>
        </p:nvGrpSpPr>
        <p:grpSpPr>
          <a:xfrm>
            <a:off x="5901973" y="1652834"/>
            <a:ext cx="385057" cy="423695"/>
            <a:chOff x="1939725" y="950400"/>
            <a:chExt cx="3481525" cy="3830875"/>
          </a:xfrm>
        </p:grpSpPr>
        <p:sp>
          <p:nvSpPr>
            <p:cNvPr id="335" name="Google Shape;335;p24"/>
            <p:cNvSpPr/>
            <p:nvPr/>
          </p:nvSpPr>
          <p:spPr>
            <a:xfrm>
              <a:off x="3361950" y="4408650"/>
              <a:ext cx="636700" cy="372625"/>
            </a:xfrm>
            <a:custGeom>
              <a:avLst/>
              <a:gdLst/>
              <a:ahLst/>
              <a:cxnLst/>
              <a:rect l="l" t="t" r="r" b="b"/>
              <a:pathLst>
                <a:path w="25468" h="14905" extrusionOk="0">
                  <a:moveTo>
                    <a:pt x="1" y="0"/>
                  </a:moveTo>
                  <a:lnTo>
                    <a:pt x="1" y="2171"/>
                  </a:lnTo>
                  <a:cubicBezTo>
                    <a:pt x="1" y="9197"/>
                    <a:pt x="5708" y="14905"/>
                    <a:pt x="12734" y="14905"/>
                  </a:cubicBezTo>
                  <a:cubicBezTo>
                    <a:pt x="19775" y="14905"/>
                    <a:pt x="25467" y="9197"/>
                    <a:pt x="25467" y="2171"/>
                  </a:cubicBezTo>
                  <a:lnTo>
                    <a:pt x="2546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3074650" y="3652550"/>
              <a:ext cx="1211700" cy="942625"/>
            </a:xfrm>
            <a:custGeom>
              <a:avLst/>
              <a:gdLst/>
              <a:ahLst/>
              <a:cxnLst/>
              <a:rect l="l" t="t" r="r" b="b"/>
              <a:pathLst>
                <a:path w="48468" h="37705" extrusionOk="0">
                  <a:moveTo>
                    <a:pt x="0" y="0"/>
                  </a:moveTo>
                  <a:lnTo>
                    <a:pt x="0" y="23373"/>
                  </a:lnTo>
                  <a:cubicBezTo>
                    <a:pt x="0" y="31283"/>
                    <a:pt x="10857" y="37704"/>
                    <a:pt x="24226" y="37704"/>
                  </a:cubicBezTo>
                  <a:cubicBezTo>
                    <a:pt x="37611" y="37704"/>
                    <a:pt x="48467" y="31283"/>
                    <a:pt x="48467" y="23373"/>
                  </a:cubicBezTo>
                  <a:lnTo>
                    <a:pt x="48467" y="0"/>
                  </a:lnTo>
                  <a:close/>
                </a:path>
              </a:pathLst>
            </a:custGeom>
            <a:solidFill>
              <a:srgbClr val="9BB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3074650" y="4041850"/>
              <a:ext cx="1211700" cy="553325"/>
            </a:xfrm>
            <a:custGeom>
              <a:avLst/>
              <a:gdLst/>
              <a:ahLst/>
              <a:cxnLst/>
              <a:rect l="l" t="t" r="r" b="b"/>
              <a:pathLst>
                <a:path w="48468" h="22133" extrusionOk="0">
                  <a:moveTo>
                    <a:pt x="0" y="0"/>
                  </a:moveTo>
                  <a:lnTo>
                    <a:pt x="0" y="7801"/>
                  </a:lnTo>
                  <a:cubicBezTo>
                    <a:pt x="0" y="15711"/>
                    <a:pt x="10857" y="22132"/>
                    <a:pt x="24226" y="22132"/>
                  </a:cubicBezTo>
                  <a:cubicBezTo>
                    <a:pt x="37611" y="22132"/>
                    <a:pt x="48467" y="15711"/>
                    <a:pt x="48467" y="7801"/>
                  </a:cubicBezTo>
                  <a:lnTo>
                    <a:pt x="48467" y="0"/>
                  </a:lnTo>
                  <a:cubicBezTo>
                    <a:pt x="48467" y="7910"/>
                    <a:pt x="37611" y="14331"/>
                    <a:pt x="24226" y="14331"/>
                  </a:cubicBezTo>
                  <a:cubicBezTo>
                    <a:pt x="10841" y="14331"/>
                    <a:pt x="0" y="7910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3074650" y="3652550"/>
              <a:ext cx="1211700" cy="552950"/>
            </a:xfrm>
            <a:custGeom>
              <a:avLst/>
              <a:gdLst/>
              <a:ahLst/>
              <a:cxnLst/>
              <a:rect l="l" t="t" r="r" b="b"/>
              <a:pathLst>
                <a:path w="48468" h="22118" extrusionOk="0">
                  <a:moveTo>
                    <a:pt x="0" y="0"/>
                  </a:moveTo>
                  <a:lnTo>
                    <a:pt x="0" y="7802"/>
                  </a:lnTo>
                  <a:cubicBezTo>
                    <a:pt x="0" y="15712"/>
                    <a:pt x="10857" y="22117"/>
                    <a:pt x="24226" y="22117"/>
                  </a:cubicBezTo>
                  <a:cubicBezTo>
                    <a:pt x="37611" y="22117"/>
                    <a:pt x="48467" y="15712"/>
                    <a:pt x="48467" y="7802"/>
                  </a:cubicBezTo>
                  <a:lnTo>
                    <a:pt x="48467" y="0"/>
                  </a:lnTo>
                  <a:cubicBezTo>
                    <a:pt x="48467" y="7926"/>
                    <a:pt x="37611" y="14331"/>
                    <a:pt x="24226" y="14331"/>
                  </a:cubicBezTo>
                  <a:cubicBezTo>
                    <a:pt x="10841" y="14331"/>
                    <a:pt x="0" y="7926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2606250" y="1615375"/>
              <a:ext cx="2148475" cy="2395475"/>
            </a:xfrm>
            <a:custGeom>
              <a:avLst/>
              <a:gdLst/>
              <a:ahLst/>
              <a:cxnLst/>
              <a:rect l="l" t="t" r="r" b="b"/>
              <a:pathLst>
                <a:path w="85939" h="95819" extrusionOk="0">
                  <a:moveTo>
                    <a:pt x="42962" y="0"/>
                  </a:moveTo>
                  <a:cubicBezTo>
                    <a:pt x="19232" y="0"/>
                    <a:pt x="1" y="19232"/>
                    <a:pt x="1" y="42962"/>
                  </a:cubicBezTo>
                  <a:cubicBezTo>
                    <a:pt x="1" y="57153"/>
                    <a:pt x="7011" y="70429"/>
                    <a:pt x="18736" y="78432"/>
                  </a:cubicBezTo>
                  <a:lnTo>
                    <a:pt x="18736" y="81487"/>
                  </a:lnTo>
                  <a:cubicBezTo>
                    <a:pt x="18736" y="89413"/>
                    <a:pt x="29593" y="95818"/>
                    <a:pt x="42962" y="95818"/>
                  </a:cubicBezTo>
                  <a:cubicBezTo>
                    <a:pt x="56347" y="95818"/>
                    <a:pt x="67203" y="89413"/>
                    <a:pt x="67203" y="81487"/>
                  </a:cubicBezTo>
                  <a:lnTo>
                    <a:pt x="67203" y="78432"/>
                  </a:lnTo>
                  <a:cubicBezTo>
                    <a:pt x="78929" y="70445"/>
                    <a:pt x="85939" y="57153"/>
                    <a:pt x="85923" y="42962"/>
                  </a:cubicBezTo>
                  <a:cubicBezTo>
                    <a:pt x="85923" y="19232"/>
                    <a:pt x="66692" y="0"/>
                    <a:pt x="42962" y="0"/>
                  </a:cubicBezTo>
                  <a:close/>
                </a:path>
              </a:pathLst>
            </a:custGeom>
            <a:solidFill>
              <a:srgbClr val="BA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3074650" y="3294275"/>
              <a:ext cx="1211700" cy="716575"/>
            </a:xfrm>
            <a:custGeom>
              <a:avLst/>
              <a:gdLst/>
              <a:ahLst/>
              <a:cxnLst/>
              <a:rect l="l" t="t" r="r" b="b"/>
              <a:pathLst>
                <a:path w="48468" h="28663" extrusionOk="0">
                  <a:moveTo>
                    <a:pt x="24226" y="1"/>
                  </a:moveTo>
                  <a:cubicBezTo>
                    <a:pt x="10857" y="1"/>
                    <a:pt x="0" y="6422"/>
                    <a:pt x="0" y="14331"/>
                  </a:cubicBezTo>
                  <a:cubicBezTo>
                    <a:pt x="0" y="22257"/>
                    <a:pt x="10857" y="28662"/>
                    <a:pt x="24226" y="28662"/>
                  </a:cubicBezTo>
                  <a:cubicBezTo>
                    <a:pt x="37611" y="28662"/>
                    <a:pt x="48467" y="22257"/>
                    <a:pt x="48467" y="14331"/>
                  </a:cubicBezTo>
                  <a:cubicBezTo>
                    <a:pt x="48467" y="6422"/>
                    <a:pt x="37611" y="1"/>
                    <a:pt x="24226" y="1"/>
                  </a:cubicBezTo>
                  <a:close/>
                </a:path>
              </a:pathLst>
            </a:custGeom>
            <a:solidFill>
              <a:srgbClr val="D6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3232450" y="2028600"/>
              <a:ext cx="895325" cy="1674775"/>
            </a:xfrm>
            <a:custGeom>
              <a:avLst/>
              <a:gdLst/>
              <a:ahLst/>
              <a:cxnLst/>
              <a:rect l="l" t="t" r="r" b="b"/>
              <a:pathLst>
                <a:path w="35813" h="66991" extrusionOk="0">
                  <a:moveTo>
                    <a:pt x="15827" y="0"/>
                  </a:moveTo>
                  <a:cubicBezTo>
                    <a:pt x="15545" y="0"/>
                    <a:pt x="15232" y="89"/>
                    <a:pt x="14905" y="283"/>
                  </a:cubicBezTo>
                  <a:cubicBezTo>
                    <a:pt x="13618" y="1028"/>
                    <a:pt x="12532" y="3029"/>
                    <a:pt x="12532" y="4750"/>
                  </a:cubicBezTo>
                  <a:lnTo>
                    <a:pt x="12532" y="6255"/>
                  </a:lnTo>
                  <a:cubicBezTo>
                    <a:pt x="5786" y="10876"/>
                    <a:pt x="1195" y="18864"/>
                    <a:pt x="1195" y="26557"/>
                  </a:cubicBezTo>
                  <a:cubicBezTo>
                    <a:pt x="1195" y="30713"/>
                    <a:pt x="2172" y="33226"/>
                    <a:pt x="4142" y="34436"/>
                  </a:cubicBezTo>
                  <a:cubicBezTo>
                    <a:pt x="4142" y="34436"/>
                    <a:pt x="11198" y="38902"/>
                    <a:pt x="12749" y="39166"/>
                  </a:cubicBezTo>
                  <a:lnTo>
                    <a:pt x="12749" y="48890"/>
                  </a:lnTo>
                  <a:cubicBezTo>
                    <a:pt x="11428" y="49333"/>
                    <a:pt x="10200" y="49535"/>
                    <a:pt x="9020" y="49535"/>
                  </a:cubicBezTo>
                  <a:cubicBezTo>
                    <a:pt x="7554" y="49535"/>
                    <a:pt x="6163" y="49223"/>
                    <a:pt x="4762" y="48673"/>
                  </a:cubicBezTo>
                  <a:cubicBezTo>
                    <a:pt x="4581" y="48594"/>
                    <a:pt x="4381" y="48554"/>
                    <a:pt x="4169" y="48554"/>
                  </a:cubicBezTo>
                  <a:cubicBezTo>
                    <a:pt x="3800" y="48554"/>
                    <a:pt x="3392" y="48675"/>
                    <a:pt x="2978" y="48921"/>
                  </a:cubicBezTo>
                  <a:cubicBezTo>
                    <a:pt x="1303" y="49883"/>
                    <a:pt x="1" y="52365"/>
                    <a:pt x="1" y="54598"/>
                  </a:cubicBezTo>
                  <a:cubicBezTo>
                    <a:pt x="1" y="55653"/>
                    <a:pt x="280" y="56382"/>
                    <a:pt x="761" y="56816"/>
                  </a:cubicBezTo>
                  <a:cubicBezTo>
                    <a:pt x="761" y="56816"/>
                    <a:pt x="7786" y="61128"/>
                    <a:pt x="8515" y="61298"/>
                  </a:cubicBezTo>
                  <a:cubicBezTo>
                    <a:pt x="9880" y="61779"/>
                    <a:pt x="11307" y="62027"/>
                    <a:pt x="12749" y="62043"/>
                  </a:cubicBezTo>
                  <a:cubicBezTo>
                    <a:pt x="12873" y="62384"/>
                    <a:pt x="13137" y="62663"/>
                    <a:pt x="13463" y="62818"/>
                  </a:cubicBezTo>
                  <a:cubicBezTo>
                    <a:pt x="13463" y="62818"/>
                    <a:pt x="20411" y="66851"/>
                    <a:pt x="20489" y="66882"/>
                  </a:cubicBezTo>
                  <a:cubicBezTo>
                    <a:pt x="20644" y="66953"/>
                    <a:pt x="20815" y="66990"/>
                    <a:pt x="20998" y="66990"/>
                  </a:cubicBezTo>
                  <a:cubicBezTo>
                    <a:pt x="21291" y="66990"/>
                    <a:pt x="21613" y="66896"/>
                    <a:pt x="21947" y="66695"/>
                  </a:cubicBezTo>
                  <a:cubicBezTo>
                    <a:pt x="23249" y="65951"/>
                    <a:pt x="24273" y="63981"/>
                    <a:pt x="24273" y="62260"/>
                  </a:cubicBezTo>
                  <a:lnTo>
                    <a:pt x="24273" y="57964"/>
                  </a:lnTo>
                  <a:cubicBezTo>
                    <a:pt x="31144" y="53140"/>
                    <a:pt x="35781" y="45199"/>
                    <a:pt x="35781" y="37289"/>
                  </a:cubicBezTo>
                  <a:cubicBezTo>
                    <a:pt x="35812" y="33489"/>
                    <a:pt x="34959" y="30992"/>
                    <a:pt x="33098" y="29674"/>
                  </a:cubicBezTo>
                  <a:lnTo>
                    <a:pt x="33082" y="29674"/>
                  </a:lnTo>
                  <a:cubicBezTo>
                    <a:pt x="32819" y="29472"/>
                    <a:pt x="26103" y="25642"/>
                    <a:pt x="26103" y="25642"/>
                  </a:cubicBezTo>
                  <a:cubicBezTo>
                    <a:pt x="25498" y="25207"/>
                    <a:pt x="24816" y="24897"/>
                    <a:pt x="24087" y="24727"/>
                  </a:cubicBezTo>
                  <a:lnTo>
                    <a:pt x="24087" y="15390"/>
                  </a:lnTo>
                  <a:cubicBezTo>
                    <a:pt x="25025" y="15149"/>
                    <a:pt x="25989" y="15029"/>
                    <a:pt x="26954" y="15029"/>
                  </a:cubicBezTo>
                  <a:cubicBezTo>
                    <a:pt x="27854" y="15029"/>
                    <a:pt x="28756" y="15134"/>
                    <a:pt x="29639" y="15343"/>
                  </a:cubicBezTo>
                  <a:cubicBezTo>
                    <a:pt x="29792" y="15377"/>
                    <a:pt x="29948" y="15394"/>
                    <a:pt x="30103" y="15394"/>
                  </a:cubicBezTo>
                  <a:cubicBezTo>
                    <a:pt x="30513" y="15394"/>
                    <a:pt x="30919" y="15278"/>
                    <a:pt x="31268" y="15064"/>
                  </a:cubicBezTo>
                  <a:cubicBezTo>
                    <a:pt x="32927" y="14087"/>
                    <a:pt x="34292" y="11590"/>
                    <a:pt x="34292" y="9357"/>
                  </a:cubicBezTo>
                  <a:cubicBezTo>
                    <a:pt x="34292" y="8209"/>
                    <a:pt x="33951" y="7542"/>
                    <a:pt x="33486" y="7185"/>
                  </a:cubicBezTo>
                  <a:lnTo>
                    <a:pt x="26305" y="3013"/>
                  </a:lnTo>
                  <a:cubicBezTo>
                    <a:pt x="26088" y="2889"/>
                    <a:pt x="25855" y="2796"/>
                    <a:pt x="25607" y="2749"/>
                  </a:cubicBezTo>
                  <a:cubicBezTo>
                    <a:pt x="24674" y="2510"/>
                    <a:pt x="23716" y="2387"/>
                    <a:pt x="22756" y="2387"/>
                  </a:cubicBezTo>
                  <a:cubicBezTo>
                    <a:pt x="22039" y="2387"/>
                    <a:pt x="21322" y="2455"/>
                    <a:pt x="20613" y="2594"/>
                  </a:cubicBezTo>
                  <a:lnTo>
                    <a:pt x="16410" y="144"/>
                  </a:lnTo>
                  <a:cubicBezTo>
                    <a:pt x="16236" y="51"/>
                    <a:pt x="16040" y="0"/>
                    <a:pt x="15827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3409250" y="2130975"/>
              <a:ext cx="718525" cy="1573000"/>
            </a:xfrm>
            <a:custGeom>
              <a:avLst/>
              <a:gdLst/>
              <a:ahLst/>
              <a:cxnLst/>
              <a:rect l="l" t="t" r="r" b="b"/>
              <a:pathLst>
                <a:path w="28741" h="62920" extrusionOk="0">
                  <a:moveTo>
                    <a:pt x="12750" y="13327"/>
                  </a:moveTo>
                  <a:lnTo>
                    <a:pt x="12750" y="26075"/>
                  </a:lnTo>
                  <a:cubicBezTo>
                    <a:pt x="12089" y="26169"/>
                    <a:pt x="11507" y="26216"/>
                    <a:pt x="10996" y="26216"/>
                  </a:cubicBezTo>
                  <a:cubicBezTo>
                    <a:pt x="8293" y="26216"/>
                    <a:pt x="7570" y="24912"/>
                    <a:pt x="7570" y="22369"/>
                  </a:cubicBezTo>
                  <a:cubicBezTo>
                    <a:pt x="7570" y="19205"/>
                    <a:pt x="9307" y="15762"/>
                    <a:pt x="12750" y="13327"/>
                  </a:cubicBezTo>
                  <a:close/>
                  <a:moveTo>
                    <a:pt x="18910" y="33441"/>
                  </a:moveTo>
                  <a:cubicBezTo>
                    <a:pt x="21548" y="33441"/>
                    <a:pt x="22366" y="34761"/>
                    <a:pt x="22366" y="37366"/>
                  </a:cubicBezTo>
                  <a:cubicBezTo>
                    <a:pt x="22366" y="40825"/>
                    <a:pt x="20473" y="44222"/>
                    <a:pt x="17015" y="46719"/>
                  </a:cubicBezTo>
                  <a:lnTo>
                    <a:pt x="17015" y="33613"/>
                  </a:lnTo>
                  <a:cubicBezTo>
                    <a:pt x="17732" y="33498"/>
                    <a:pt x="18361" y="33441"/>
                    <a:pt x="18910" y="33441"/>
                  </a:cubicBezTo>
                  <a:close/>
                  <a:moveTo>
                    <a:pt x="15843" y="0"/>
                  </a:moveTo>
                  <a:cubicBezTo>
                    <a:pt x="15558" y="0"/>
                    <a:pt x="15241" y="91"/>
                    <a:pt x="14906" y="283"/>
                  </a:cubicBezTo>
                  <a:cubicBezTo>
                    <a:pt x="13618" y="1027"/>
                    <a:pt x="12533" y="3013"/>
                    <a:pt x="12533" y="4750"/>
                  </a:cubicBezTo>
                  <a:lnTo>
                    <a:pt x="12533" y="6254"/>
                  </a:lnTo>
                  <a:cubicBezTo>
                    <a:pt x="5786" y="10876"/>
                    <a:pt x="1195" y="18848"/>
                    <a:pt x="1195" y="26556"/>
                  </a:cubicBezTo>
                  <a:cubicBezTo>
                    <a:pt x="1195" y="32821"/>
                    <a:pt x="3380" y="35354"/>
                    <a:pt x="7990" y="35354"/>
                  </a:cubicBezTo>
                  <a:cubicBezTo>
                    <a:pt x="9360" y="35354"/>
                    <a:pt x="10945" y="35130"/>
                    <a:pt x="12750" y="34714"/>
                  </a:cubicBezTo>
                  <a:lnTo>
                    <a:pt x="12750" y="48906"/>
                  </a:lnTo>
                  <a:cubicBezTo>
                    <a:pt x="11424" y="49350"/>
                    <a:pt x="10192" y="49552"/>
                    <a:pt x="9008" y="49552"/>
                  </a:cubicBezTo>
                  <a:cubicBezTo>
                    <a:pt x="7546" y="49552"/>
                    <a:pt x="6159" y="49244"/>
                    <a:pt x="4762" y="48704"/>
                  </a:cubicBezTo>
                  <a:cubicBezTo>
                    <a:pt x="4580" y="48619"/>
                    <a:pt x="4380" y="48577"/>
                    <a:pt x="4166" y="48577"/>
                  </a:cubicBezTo>
                  <a:cubicBezTo>
                    <a:pt x="3798" y="48577"/>
                    <a:pt x="3391" y="48701"/>
                    <a:pt x="2979" y="48937"/>
                  </a:cubicBezTo>
                  <a:cubicBezTo>
                    <a:pt x="1304" y="49898"/>
                    <a:pt x="1" y="52380"/>
                    <a:pt x="1" y="54613"/>
                  </a:cubicBezTo>
                  <a:cubicBezTo>
                    <a:pt x="1" y="56117"/>
                    <a:pt x="544" y="56955"/>
                    <a:pt x="1474" y="57219"/>
                  </a:cubicBezTo>
                  <a:cubicBezTo>
                    <a:pt x="2846" y="57717"/>
                    <a:pt x="4293" y="57972"/>
                    <a:pt x="5808" y="57972"/>
                  </a:cubicBezTo>
                  <a:cubicBezTo>
                    <a:pt x="7924" y="57972"/>
                    <a:pt x="10173" y="57474"/>
                    <a:pt x="12533" y="56443"/>
                  </a:cubicBezTo>
                  <a:lnTo>
                    <a:pt x="12533" y="60910"/>
                  </a:lnTo>
                  <a:cubicBezTo>
                    <a:pt x="12533" y="62181"/>
                    <a:pt x="13124" y="62919"/>
                    <a:pt x="13952" y="62919"/>
                  </a:cubicBezTo>
                  <a:cubicBezTo>
                    <a:pt x="14245" y="62919"/>
                    <a:pt x="14569" y="62826"/>
                    <a:pt x="14906" y="62632"/>
                  </a:cubicBezTo>
                  <a:cubicBezTo>
                    <a:pt x="16208" y="61872"/>
                    <a:pt x="17232" y="59917"/>
                    <a:pt x="17232" y="58196"/>
                  </a:cubicBezTo>
                  <a:lnTo>
                    <a:pt x="17232" y="53869"/>
                  </a:lnTo>
                  <a:cubicBezTo>
                    <a:pt x="24103" y="49045"/>
                    <a:pt x="28740" y="41120"/>
                    <a:pt x="28740" y="33194"/>
                  </a:cubicBezTo>
                  <a:cubicBezTo>
                    <a:pt x="28740" y="27220"/>
                    <a:pt x="26626" y="24454"/>
                    <a:pt x="21837" y="24454"/>
                  </a:cubicBezTo>
                  <a:cubicBezTo>
                    <a:pt x="20461" y="24454"/>
                    <a:pt x="18863" y="24683"/>
                    <a:pt x="17030" y="25129"/>
                  </a:cubicBezTo>
                  <a:lnTo>
                    <a:pt x="17030" y="11310"/>
                  </a:lnTo>
                  <a:cubicBezTo>
                    <a:pt x="17969" y="11070"/>
                    <a:pt x="18932" y="10949"/>
                    <a:pt x="19897" y="10949"/>
                  </a:cubicBezTo>
                  <a:cubicBezTo>
                    <a:pt x="20798" y="10949"/>
                    <a:pt x="21699" y="11054"/>
                    <a:pt x="22583" y="11264"/>
                  </a:cubicBezTo>
                  <a:cubicBezTo>
                    <a:pt x="22732" y="11293"/>
                    <a:pt x="22881" y="11307"/>
                    <a:pt x="23031" y="11307"/>
                  </a:cubicBezTo>
                  <a:cubicBezTo>
                    <a:pt x="23441" y="11307"/>
                    <a:pt x="23847" y="11197"/>
                    <a:pt x="24211" y="10969"/>
                  </a:cubicBezTo>
                  <a:cubicBezTo>
                    <a:pt x="25871" y="10007"/>
                    <a:pt x="27236" y="7510"/>
                    <a:pt x="27236" y="5277"/>
                  </a:cubicBezTo>
                  <a:cubicBezTo>
                    <a:pt x="27236" y="3540"/>
                    <a:pt x="26476" y="2904"/>
                    <a:pt x="25607" y="2749"/>
                  </a:cubicBezTo>
                  <a:cubicBezTo>
                    <a:pt x="24703" y="2512"/>
                    <a:pt x="23770" y="2386"/>
                    <a:pt x="22795" y="2386"/>
                  </a:cubicBezTo>
                  <a:cubicBezTo>
                    <a:pt x="21093" y="2386"/>
                    <a:pt x="19263" y="2770"/>
                    <a:pt x="17232" y="3618"/>
                  </a:cubicBezTo>
                  <a:lnTo>
                    <a:pt x="17232" y="2036"/>
                  </a:lnTo>
                  <a:cubicBezTo>
                    <a:pt x="17232" y="757"/>
                    <a:pt x="16668" y="0"/>
                    <a:pt x="15843" y="0"/>
                  </a:cubicBezTo>
                  <a:close/>
                </a:path>
              </a:pathLst>
            </a:custGeom>
            <a:solidFill>
              <a:srgbClr val="81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4"/>
            <p:cNvSpPr/>
            <p:nvPr/>
          </p:nvSpPr>
          <p:spPr>
            <a:xfrm>
              <a:off x="3580250" y="950400"/>
              <a:ext cx="200100" cy="483525"/>
            </a:xfrm>
            <a:custGeom>
              <a:avLst/>
              <a:gdLst/>
              <a:ahLst/>
              <a:cxnLst/>
              <a:rect l="l" t="t" r="r" b="b"/>
              <a:pathLst>
                <a:path w="8004" h="19341" extrusionOk="0">
                  <a:moveTo>
                    <a:pt x="4002" y="0"/>
                  </a:moveTo>
                  <a:cubicBezTo>
                    <a:pt x="1800" y="0"/>
                    <a:pt x="1" y="1799"/>
                    <a:pt x="1" y="4017"/>
                  </a:cubicBezTo>
                  <a:lnTo>
                    <a:pt x="1" y="15339"/>
                  </a:lnTo>
                  <a:cubicBezTo>
                    <a:pt x="1" y="17557"/>
                    <a:pt x="1800" y="19341"/>
                    <a:pt x="4002" y="19341"/>
                  </a:cubicBezTo>
                  <a:cubicBezTo>
                    <a:pt x="6220" y="19341"/>
                    <a:pt x="8004" y="17557"/>
                    <a:pt x="8004" y="15339"/>
                  </a:cubicBezTo>
                  <a:lnTo>
                    <a:pt x="8004" y="4017"/>
                  </a:lnTo>
                  <a:cubicBezTo>
                    <a:pt x="8004" y="1799"/>
                    <a:pt x="6220" y="0"/>
                    <a:pt x="4002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4"/>
            <p:cNvSpPr/>
            <p:nvPr/>
          </p:nvSpPr>
          <p:spPr>
            <a:xfrm>
              <a:off x="2410450" y="1431275"/>
              <a:ext cx="419950" cy="400375"/>
            </a:xfrm>
            <a:custGeom>
              <a:avLst/>
              <a:gdLst/>
              <a:ahLst/>
              <a:cxnLst/>
              <a:rect l="l" t="t" r="r" b="b"/>
              <a:pathLst>
                <a:path w="16798" h="16015" extrusionOk="0">
                  <a:moveTo>
                    <a:pt x="4390" y="1"/>
                  </a:moveTo>
                  <a:cubicBezTo>
                    <a:pt x="3362" y="1"/>
                    <a:pt x="2335" y="392"/>
                    <a:pt x="1551" y="1176"/>
                  </a:cubicBezTo>
                  <a:cubicBezTo>
                    <a:pt x="0" y="2742"/>
                    <a:pt x="0" y="5270"/>
                    <a:pt x="1567" y="6837"/>
                  </a:cubicBezTo>
                  <a:lnTo>
                    <a:pt x="9570" y="14840"/>
                  </a:lnTo>
                  <a:cubicBezTo>
                    <a:pt x="10353" y="15623"/>
                    <a:pt x="11377" y="16015"/>
                    <a:pt x="12400" y="16015"/>
                  </a:cubicBezTo>
                  <a:cubicBezTo>
                    <a:pt x="13424" y="16015"/>
                    <a:pt x="14447" y="15623"/>
                    <a:pt x="15231" y="14840"/>
                  </a:cubicBezTo>
                  <a:cubicBezTo>
                    <a:pt x="16797" y="13273"/>
                    <a:pt x="16797" y="10745"/>
                    <a:pt x="15231" y="9179"/>
                  </a:cubicBezTo>
                  <a:lnTo>
                    <a:pt x="7228" y="1176"/>
                  </a:lnTo>
                  <a:cubicBezTo>
                    <a:pt x="6445" y="392"/>
                    <a:pt x="5417" y="1"/>
                    <a:pt x="4390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4"/>
            <p:cNvSpPr/>
            <p:nvPr/>
          </p:nvSpPr>
          <p:spPr>
            <a:xfrm>
              <a:off x="1939725" y="2591300"/>
              <a:ext cx="483550" cy="200100"/>
            </a:xfrm>
            <a:custGeom>
              <a:avLst/>
              <a:gdLst/>
              <a:ahLst/>
              <a:cxnLst/>
              <a:rect l="l" t="t" r="r" b="b"/>
              <a:pathLst>
                <a:path w="19342" h="8004" extrusionOk="0">
                  <a:moveTo>
                    <a:pt x="4018" y="1"/>
                  </a:moveTo>
                  <a:cubicBezTo>
                    <a:pt x="1800" y="1"/>
                    <a:pt x="1" y="1784"/>
                    <a:pt x="1" y="4002"/>
                  </a:cubicBezTo>
                  <a:cubicBezTo>
                    <a:pt x="1" y="6220"/>
                    <a:pt x="1800" y="8004"/>
                    <a:pt x="4018" y="8004"/>
                  </a:cubicBezTo>
                  <a:lnTo>
                    <a:pt x="15340" y="8004"/>
                  </a:lnTo>
                  <a:cubicBezTo>
                    <a:pt x="17542" y="8004"/>
                    <a:pt x="19341" y="6220"/>
                    <a:pt x="19341" y="4002"/>
                  </a:cubicBezTo>
                  <a:cubicBezTo>
                    <a:pt x="19341" y="1784"/>
                    <a:pt x="17542" y="1"/>
                    <a:pt x="15340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4"/>
            <p:cNvSpPr/>
            <p:nvPr/>
          </p:nvSpPr>
          <p:spPr>
            <a:xfrm>
              <a:off x="2410825" y="3551050"/>
              <a:ext cx="419950" cy="400375"/>
            </a:xfrm>
            <a:custGeom>
              <a:avLst/>
              <a:gdLst/>
              <a:ahLst/>
              <a:cxnLst/>
              <a:rect l="l" t="t" r="r" b="b"/>
              <a:pathLst>
                <a:path w="16798" h="16015" extrusionOk="0">
                  <a:moveTo>
                    <a:pt x="12401" y="1"/>
                  </a:moveTo>
                  <a:cubicBezTo>
                    <a:pt x="11377" y="1"/>
                    <a:pt x="10353" y="392"/>
                    <a:pt x="9570" y="1176"/>
                  </a:cubicBezTo>
                  <a:lnTo>
                    <a:pt x="1552" y="9179"/>
                  </a:lnTo>
                  <a:cubicBezTo>
                    <a:pt x="1" y="10745"/>
                    <a:pt x="1" y="13289"/>
                    <a:pt x="1552" y="14840"/>
                  </a:cubicBezTo>
                  <a:cubicBezTo>
                    <a:pt x="2335" y="15623"/>
                    <a:pt x="3363" y="16014"/>
                    <a:pt x="4390" y="16014"/>
                  </a:cubicBezTo>
                  <a:cubicBezTo>
                    <a:pt x="5418" y="16014"/>
                    <a:pt x="6445" y="15623"/>
                    <a:pt x="7228" y="14840"/>
                  </a:cubicBezTo>
                  <a:lnTo>
                    <a:pt x="15231" y="6837"/>
                  </a:lnTo>
                  <a:cubicBezTo>
                    <a:pt x="16798" y="5270"/>
                    <a:pt x="16798" y="2742"/>
                    <a:pt x="15231" y="1176"/>
                  </a:cubicBezTo>
                  <a:cubicBezTo>
                    <a:pt x="14448" y="392"/>
                    <a:pt x="13424" y="1"/>
                    <a:pt x="12401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4"/>
            <p:cNvSpPr/>
            <p:nvPr/>
          </p:nvSpPr>
          <p:spPr>
            <a:xfrm>
              <a:off x="4530600" y="3550675"/>
              <a:ext cx="419950" cy="400750"/>
            </a:xfrm>
            <a:custGeom>
              <a:avLst/>
              <a:gdLst/>
              <a:ahLst/>
              <a:cxnLst/>
              <a:rect l="l" t="t" r="r" b="b"/>
              <a:pathLst>
                <a:path w="16798" h="16030" extrusionOk="0">
                  <a:moveTo>
                    <a:pt x="4397" y="0"/>
                  </a:moveTo>
                  <a:cubicBezTo>
                    <a:pt x="3374" y="0"/>
                    <a:pt x="2350" y="392"/>
                    <a:pt x="1567" y="1175"/>
                  </a:cubicBezTo>
                  <a:cubicBezTo>
                    <a:pt x="0" y="2742"/>
                    <a:pt x="0" y="5270"/>
                    <a:pt x="1567" y="6836"/>
                  </a:cubicBezTo>
                  <a:lnTo>
                    <a:pt x="9570" y="14855"/>
                  </a:lnTo>
                  <a:cubicBezTo>
                    <a:pt x="10353" y="15638"/>
                    <a:pt x="11377" y="16029"/>
                    <a:pt x="12400" y="16029"/>
                  </a:cubicBezTo>
                  <a:cubicBezTo>
                    <a:pt x="13424" y="16029"/>
                    <a:pt x="14448" y="15638"/>
                    <a:pt x="15231" y="14855"/>
                  </a:cubicBezTo>
                  <a:cubicBezTo>
                    <a:pt x="16797" y="13288"/>
                    <a:pt x="16797" y="10745"/>
                    <a:pt x="15231" y="9194"/>
                  </a:cubicBezTo>
                  <a:lnTo>
                    <a:pt x="7228" y="1175"/>
                  </a:lnTo>
                  <a:cubicBezTo>
                    <a:pt x="6445" y="392"/>
                    <a:pt x="5421" y="0"/>
                    <a:pt x="4397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4"/>
            <p:cNvSpPr/>
            <p:nvPr/>
          </p:nvSpPr>
          <p:spPr>
            <a:xfrm>
              <a:off x="4937725" y="2590925"/>
              <a:ext cx="483525" cy="200475"/>
            </a:xfrm>
            <a:custGeom>
              <a:avLst/>
              <a:gdLst/>
              <a:ahLst/>
              <a:cxnLst/>
              <a:rect l="l" t="t" r="r" b="b"/>
              <a:pathLst>
                <a:path w="19341" h="8019" extrusionOk="0">
                  <a:moveTo>
                    <a:pt x="4002" y="0"/>
                  </a:moveTo>
                  <a:cubicBezTo>
                    <a:pt x="1800" y="0"/>
                    <a:pt x="0" y="1799"/>
                    <a:pt x="0" y="4002"/>
                  </a:cubicBezTo>
                  <a:cubicBezTo>
                    <a:pt x="0" y="6220"/>
                    <a:pt x="1800" y="8019"/>
                    <a:pt x="4002" y="8019"/>
                  </a:cubicBezTo>
                  <a:lnTo>
                    <a:pt x="15339" y="8019"/>
                  </a:lnTo>
                  <a:cubicBezTo>
                    <a:pt x="17557" y="8019"/>
                    <a:pt x="19341" y="6220"/>
                    <a:pt x="19341" y="4002"/>
                  </a:cubicBezTo>
                  <a:cubicBezTo>
                    <a:pt x="19341" y="1799"/>
                    <a:pt x="17557" y="0"/>
                    <a:pt x="15339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>
              <a:off x="4530200" y="1430900"/>
              <a:ext cx="419950" cy="400450"/>
            </a:xfrm>
            <a:custGeom>
              <a:avLst/>
              <a:gdLst/>
              <a:ahLst/>
              <a:cxnLst/>
              <a:rect l="l" t="t" r="r" b="b"/>
              <a:pathLst>
                <a:path w="16798" h="16018" extrusionOk="0">
                  <a:moveTo>
                    <a:pt x="12411" y="0"/>
                  </a:moveTo>
                  <a:cubicBezTo>
                    <a:pt x="11385" y="0"/>
                    <a:pt x="10361" y="392"/>
                    <a:pt x="9586" y="1175"/>
                  </a:cubicBezTo>
                  <a:lnTo>
                    <a:pt x="1567" y="9194"/>
                  </a:lnTo>
                  <a:cubicBezTo>
                    <a:pt x="1" y="10745"/>
                    <a:pt x="1" y="13288"/>
                    <a:pt x="1567" y="14855"/>
                  </a:cubicBezTo>
                  <a:cubicBezTo>
                    <a:pt x="2351" y="15630"/>
                    <a:pt x="3374" y="16018"/>
                    <a:pt x="4398" y="16018"/>
                  </a:cubicBezTo>
                  <a:cubicBezTo>
                    <a:pt x="5422" y="16018"/>
                    <a:pt x="6445" y="15630"/>
                    <a:pt x="7228" y="14855"/>
                  </a:cubicBezTo>
                  <a:lnTo>
                    <a:pt x="15247" y="6836"/>
                  </a:lnTo>
                  <a:cubicBezTo>
                    <a:pt x="16798" y="5270"/>
                    <a:pt x="16798" y="2742"/>
                    <a:pt x="15247" y="1175"/>
                  </a:cubicBezTo>
                  <a:cubicBezTo>
                    <a:pt x="14464" y="392"/>
                    <a:pt x="13436" y="0"/>
                    <a:pt x="12411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50;p24"/>
          <p:cNvGrpSpPr/>
          <p:nvPr/>
        </p:nvGrpSpPr>
        <p:grpSpPr>
          <a:xfrm>
            <a:off x="4234568" y="632509"/>
            <a:ext cx="296051" cy="527032"/>
            <a:chOff x="2390675" y="509525"/>
            <a:chExt cx="2636250" cy="4693075"/>
          </a:xfrm>
        </p:grpSpPr>
        <p:sp>
          <p:nvSpPr>
            <p:cNvPr id="351" name="Google Shape;351;p24"/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4"/>
            <p:cNvSpPr/>
            <p:nvPr/>
          </p:nvSpPr>
          <p:spPr>
            <a:xfrm>
              <a:off x="3198325" y="2210150"/>
              <a:ext cx="1734375" cy="2992450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4"/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4"/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4"/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4"/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4"/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6EC35D7-04F0-468A-9E51-AA42297C1F65}"/>
              </a:ext>
            </a:extLst>
          </p:cNvPr>
          <p:cNvGrpSpPr/>
          <p:nvPr/>
        </p:nvGrpSpPr>
        <p:grpSpPr>
          <a:xfrm>
            <a:off x="4333875" y="-66675"/>
            <a:ext cx="6077100" cy="5905500"/>
            <a:chOff x="4333875" y="-66675"/>
            <a:chExt cx="6077100" cy="5905500"/>
          </a:xfrm>
        </p:grpSpPr>
        <p:cxnSp>
          <p:nvCxnSpPr>
            <p:cNvPr id="362" name="Google Shape;362;p25"/>
            <p:cNvCxnSpPr/>
            <p:nvPr/>
          </p:nvCxnSpPr>
          <p:spPr>
            <a:xfrm flipH="1">
              <a:off x="4333875" y="-66675"/>
              <a:ext cx="2038200" cy="9906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3" name="Google Shape;363;p25"/>
            <p:cNvCxnSpPr/>
            <p:nvPr/>
          </p:nvCxnSpPr>
          <p:spPr>
            <a:xfrm>
              <a:off x="4333875" y="923925"/>
              <a:ext cx="2781300" cy="14289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" name="Google Shape;364;p25"/>
            <p:cNvCxnSpPr/>
            <p:nvPr/>
          </p:nvCxnSpPr>
          <p:spPr>
            <a:xfrm flipH="1">
              <a:off x="5362575" y="2362200"/>
              <a:ext cx="1638300" cy="924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" name="Google Shape;365;p25"/>
            <p:cNvCxnSpPr/>
            <p:nvPr/>
          </p:nvCxnSpPr>
          <p:spPr>
            <a:xfrm>
              <a:off x="5210175" y="3057525"/>
              <a:ext cx="5200800" cy="27813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6" name="Google Shape;366;p2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project timeline</a:t>
            </a:r>
            <a:endParaRPr/>
          </a:p>
        </p:txBody>
      </p:sp>
      <p:sp>
        <p:nvSpPr>
          <p:cNvPr id="367" name="Google Shape;367;p25"/>
          <p:cNvSpPr txBox="1"/>
          <p:nvPr/>
        </p:nvSpPr>
        <p:spPr>
          <a:xfrm>
            <a:off x="1956147" y="2769288"/>
            <a:ext cx="2015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 b="1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  <a:t>PHASE 3</a:t>
            </a:r>
            <a:br>
              <a:rPr lang="es" sz="1200">
                <a:solidFill>
                  <a:schemeClr val="accent1"/>
                </a:solidFill>
                <a:latin typeface="Unica One"/>
                <a:ea typeface="Unica One"/>
                <a:cs typeface="Unica One"/>
                <a:sym typeface="Unica One"/>
              </a:rPr>
            </a:b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Mercury is the closest planet to the Sun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1956147" y="1238804"/>
            <a:ext cx="2015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 b="1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PHASE 1</a:t>
            </a:r>
            <a:br>
              <a:rPr lang="es" sz="1000">
                <a:solidFill>
                  <a:schemeClr val="accent4"/>
                </a:solidFill>
                <a:latin typeface="Zilla Slab Light"/>
                <a:ea typeface="Zilla Slab Light"/>
                <a:cs typeface="Zilla Slab Light"/>
                <a:sym typeface="Zilla Slab Light"/>
              </a:rPr>
            </a:b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Venus has a beautiful name, but it’s terribly hot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69" name="Google Shape;369;p25"/>
          <p:cNvSpPr txBox="1"/>
          <p:nvPr/>
        </p:nvSpPr>
        <p:spPr>
          <a:xfrm>
            <a:off x="1956147" y="2010329"/>
            <a:ext cx="2015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100" b="1">
                <a:solidFill>
                  <a:schemeClr val="accent3"/>
                </a:solidFill>
                <a:latin typeface="Unica One"/>
                <a:ea typeface="Unica One"/>
                <a:cs typeface="Unica One"/>
                <a:sym typeface="Unica One"/>
              </a:rPr>
              <a:t>PHASE 2</a:t>
            </a:r>
            <a:br>
              <a:rPr lang="es" sz="1000" b="1">
                <a:solidFill>
                  <a:schemeClr val="accent3"/>
                </a:solidFill>
                <a:latin typeface="Zilla Slab"/>
                <a:ea typeface="Zilla Slab"/>
                <a:cs typeface="Zilla Slab"/>
                <a:sym typeface="Zilla Slab"/>
              </a:rPr>
            </a:b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Despite being red, Mars is a cold place, not hot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370" name="Google Shape;370;p25"/>
          <p:cNvSpPr txBox="1"/>
          <p:nvPr/>
        </p:nvSpPr>
        <p:spPr>
          <a:xfrm>
            <a:off x="1956147" y="3550708"/>
            <a:ext cx="2015700" cy="6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 b="1">
                <a:solidFill>
                  <a:srgbClr val="335F72"/>
                </a:solidFill>
                <a:latin typeface="Unica One"/>
                <a:ea typeface="Unica One"/>
                <a:cs typeface="Unica One"/>
                <a:sym typeface="Unica One"/>
              </a:rPr>
              <a:t>PHASE 4</a:t>
            </a:r>
            <a:br>
              <a:rPr lang="es" sz="1000" b="1">
                <a:solidFill>
                  <a:schemeClr val="lt1"/>
                </a:solidFill>
                <a:latin typeface="Zilla Slab"/>
                <a:ea typeface="Zilla Slab"/>
                <a:cs typeface="Zilla Slab"/>
                <a:sym typeface="Zilla Slab"/>
              </a:rPr>
            </a:b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Jupiter is a gas giant and the biggest planet in our Solar System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545E07F-0BBD-4E39-9DA8-D05F665848F6}"/>
              </a:ext>
            </a:extLst>
          </p:cNvPr>
          <p:cNvGrpSpPr/>
          <p:nvPr/>
        </p:nvGrpSpPr>
        <p:grpSpPr>
          <a:xfrm>
            <a:off x="5312568" y="1105927"/>
            <a:ext cx="825414" cy="821105"/>
            <a:chOff x="5329501" y="1152010"/>
            <a:chExt cx="825414" cy="821105"/>
          </a:xfrm>
        </p:grpSpPr>
        <p:sp>
          <p:nvSpPr>
            <p:cNvPr id="389" name="Google Shape;389;p25"/>
            <p:cNvSpPr/>
            <p:nvPr/>
          </p:nvSpPr>
          <p:spPr>
            <a:xfrm>
              <a:off x="5714365" y="1152010"/>
              <a:ext cx="55686" cy="32312"/>
            </a:xfrm>
            <a:custGeom>
              <a:avLst/>
              <a:gdLst/>
              <a:ahLst/>
              <a:cxnLst/>
              <a:rect l="l" t="t" r="r" b="b"/>
              <a:pathLst>
                <a:path w="3476" h="2017" extrusionOk="0">
                  <a:moveTo>
                    <a:pt x="1728" y="0"/>
                  </a:moveTo>
                  <a:lnTo>
                    <a:pt x="0" y="1018"/>
                  </a:lnTo>
                  <a:lnTo>
                    <a:pt x="1748" y="2016"/>
                  </a:lnTo>
                  <a:lnTo>
                    <a:pt x="3476" y="1018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5"/>
            <p:cNvSpPr/>
            <p:nvPr/>
          </p:nvSpPr>
          <p:spPr>
            <a:xfrm>
              <a:off x="5742048" y="1168302"/>
              <a:ext cx="412867" cy="804813"/>
            </a:xfrm>
            <a:custGeom>
              <a:avLst/>
              <a:gdLst/>
              <a:ahLst/>
              <a:cxnLst/>
              <a:rect l="l" t="t" r="r" b="b"/>
              <a:pathLst>
                <a:path w="25772" h="50238" extrusionOk="0">
                  <a:moveTo>
                    <a:pt x="1748" y="1"/>
                  </a:moveTo>
                  <a:lnTo>
                    <a:pt x="0" y="999"/>
                  </a:lnTo>
                  <a:lnTo>
                    <a:pt x="0" y="50237"/>
                  </a:lnTo>
                  <a:lnTo>
                    <a:pt x="25772" y="3541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5"/>
            <p:cNvSpPr/>
            <p:nvPr/>
          </p:nvSpPr>
          <p:spPr>
            <a:xfrm>
              <a:off x="5329501" y="1168302"/>
              <a:ext cx="412563" cy="804813"/>
            </a:xfrm>
            <a:custGeom>
              <a:avLst/>
              <a:gdLst/>
              <a:ahLst/>
              <a:cxnLst/>
              <a:rect l="l" t="t" r="r" b="b"/>
              <a:pathLst>
                <a:path w="25753" h="50238" extrusionOk="0">
                  <a:moveTo>
                    <a:pt x="24082" y="1"/>
                  </a:moveTo>
                  <a:lnTo>
                    <a:pt x="0" y="35412"/>
                  </a:lnTo>
                  <a:lnTo>
                    <a:pt x="25752" y="50237"/>
                  </a:lnTo>
                  <a:lnTo>
                    <a:pt x="25752" y="999"/>
                  </a:lnTo>
                  <a:lnTo>
                    <a:pt x="24082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5"/>
            <p:cNvSpPr/>
            <p:nvPr/>
          </p:nvSpPr>
          <p:spPr>
            <a:xfrm>
              <a:off x="5854636" y="1591310"/>
              <a:ext cx="122473" cy="180914"/>
            </a:xfrm>
            <a:custGeom>
              <a:avLst/>
              <a:gdLst/>
              <a:ahLst/>
              <a:cxnLst/>
              <a:rect l="l" t="t" r="r" b="b"/>
              <a:pathLst>
                <a:path w="7645" h="11293" extrusionOk="0">
                  <a:moveTo>
                    <a:pt x="2517" y="1"/>
                  </a:moveTo>
                  <a:lnTo>
                    <a:pt x="1595" y="462"/>
                  </a:lnTo>
                  <a:lnTo>
                    <a:pt x="1" y="3016"/>
                  </a:lnTo>
                  <a:lnTo>
                    <a:pt x="673" y="3611"/>
                  </a:lnTo>
                  <a:lnTo>
                    <a:pt x="1998" y="1537"/>
                  </a:lnTo>
                  <a:lnTo>
                    <a:pt x="4936" y="9622"/>
                  </a:lnTo>
                  <a:lnTo>
                    <a:pt x="3496" y="10352"/>
                  </a:lnTo>
                  <a:lnTo>
                    <a:pt x="3842" y="11293"/>
                  </a:lnTo>
                  <a:lnTo>
                    <a:pt x="7644" y="9372"/>
                  </a:lnTo>
                  <a:lnTo>
                    <a:pt x="7298" y="8450"/>
                  </a:lnTo>
                  <a:lnTo>
                    <a:pt x="5858" y="9161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C5E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363FBE3-9005-4B7A-9201-AF7A597B500F}"/>
              </a:ext>
            </a:extLst>
          </p:cNvPr>
          <p:cNvGrpSpPr/>
          <p:nvPr/>
        </p:nvGrpSpPr>
        <p:grpSpPr>
          <a:xfrm>
            <a:off x="6357688" y="1550555"/>
            <a:ext cx="1192128" cy="1186585"/>
            <a:chOff x="6323798" y="1477488"/>
            <a:chExt cx="1192128" cy="1186585"/>
          </a:xfrm>
        </p:grpSpPr>
        <p:sp>
          <p:nvSpPr>
            <p:cNvPr id="386" name="Google Shape;386;p25"/>
            <p:cNvSpPr/>
            <p:nvPr/>
          </p:nvSpPr>
          <p:spPr>
            <a:xfrm>
              <a:off x="6879404" y="1477488"/>
              <a:ext cx="80917" cy="46778"/>
            </a:xfrm>
            <a:custGeom>
              <a:avLst/>
              <a:gdLst/>
              <a:ahLst/>
              <a:cxnLst/>
              <a:rect l="l" t="t" r="r" b="b"/>
              <a:pathLst>
                <a:path w="5051" h="2920" extrusionOk="0">
                  <a:moveTo>
                    <a:pt x="2516" y="0"/>
                  </a:moveTo>
                  <a:lnTo>
                    <a:pt x="0" y="1460"/>
                  </a:lnTo>
                  <a:lnTo>
                    <a:pt x="2535" y="2919"/>
                  </a:lnTo>
                  <a:lnTo>
                    <a:pt x="5051" y="146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5"/>
            <p:cNvSpPr/>
            <p:nvPr/>
          </p:nvSpPr>
          <p:spPr>
            <a:xfrm>
              <a:off x="6920014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2516" y="1"/>
                  </a:moveTo>
                  <a:lnTo>
                    <a:pt x="0" y="1460"/>
                  </a:lnTo>
                  <a:lnTo>
                    <a:pt x="0" y="72610"/>
                  </a:lnTo>
                  <a:lnTo>
                    <a:pt x="37197" y="5115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5"/>
            <p:cNvSpPr/>
            <p:nvPr/>
          </p:nvSpPr>
          <p:spPr>
            <a:xfrm>
              <a:off x="6323798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34778" y="1"/>
                  </a:moveTo>
                  <a:lnTo>
                    <a:pt x="0" y="51159"/>
                  </a:lnTo>
                  <a:lnTo>
                    <a:pt x="37198" y="72610"/>
                  </a:lnTo>
                  <a:lnTo>
                    <a:pt x="37198" y="1460"/>
                  </a:lnTo>
                  <a:lnTo>
                    <a:pt x="34778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5"/>
            <p:cNvSpPr/>
            <p:nvPr/>
          </p:nvSpPr>
          <p:spPr>
            <a:xfrm>
              <a:off x="7089217" y="2141758"/>
              <a:ext cx="152607" cy="231601"/>
            </a:xfrm>
            <a:custGeom>
              <a:avLst/>
              <a:gdLst/>
              <a:ahLst/>
              <a:cxnLst/>
              <a:rect l="l" t="t" r="r" b="b"/>
              <a:pathLst>
                <a:path w="9526" h="14457" extrusionOk="0">
                  <a:moveTo>
                    <a:pt x="3840" y="1"/>
                  </a:moveTo>
                  <a:cubicBezTo>
                    <a:pt x="3377" y="1"/>
                    <a:pt x="2854" y="150"/>
                    <a:pt x="2266" y="438"/>
                  </a:cubicBezTo>
                  <a:cubicBezTo>
                    <a:pt x="538" y="1321"/>
                    <a:pt x="0" y="2627"/>
                    <a:pt x="653" y="4394"/>
                  </a:cubicBezTo>
                  <a:lnTo>
                    <a:pt x="1229" y="6007"/>
                  </a:lnTo>
                  <a:lnTo>
                    <a:pt x="2362" y="5450"/>
                  </a:lnTo>
                  <a:lnTo>
                    <a:pt x="1748" y="3760"/>
                  </a:lnTo>
                  <a:cubicBezTo>
                    <a:pt x="1575" y="3376"/>
                    <a:pt x="1575" y="2915"/>
                    <a:pt x="1728" y="2512"/>
                  </a:cubicBezTo>
                  <a:cubicBezTo>
                    <a:pt x="1940" y="2089"/>
                    <a:pt x="2285" y="1744"/>
                    <a:pt x="2727" y="1552"/>
                  </a:cubicBezTo>
                  <a:cubicBezTo>
                    <a:pt x="3063" y="1384"/>
                    <a:pt x="3364" y="1303"/>
                    <a:pt x="3630" y="1303"/>
                  </a:cubicBezTo>
                  <a:cubicBezTo>
                    <a:pt x="3760" y="1303"/>
                    <a:pt x="3881" y="1322"/>
                    <a:pt x="3994" y="1360"/>
                  </a:cubicBezTo>
                  <a:cubicBezTo>
                    <a:pt x="4359" y="1532"/>
                    <a:pt x="4647" y="1840"/>
                    <a:pt x="4743" y="2243"/>
                  </a:cubicBezTo>
                  <a:lnTo>
                    <a:pt x="5127" y="3261"/>
                  </a:lnTo>
                  <a:cubicBezTo>
                    <a:pt x="5223" y="3530"/>
                    <a:pt x="5262" y="3818"/>
                    <a:pt x="5243" y="4086"/>
                  </a:cubicBezTo>
                  <a:cubicBezTo>
                    <a:pt x="5223" y="4259"/>
                    <a:pt x="5223" y="4413"/>
                    <a:pt x="5223" y="4528"/>
                  </a:cubicBezTo>
                  <a:cubicBezTo>
                    <a:pt x="5204" y="4663"/>
                    <a:pt x="5185" y="4835"/>
                    <a:pt x="5166" y="5066"/>
                  </a:cubicBezTo>
                  <a:cubicBezTo>
                    <a:pt x="5127" y="5296"/>
                    <a:pt x="5089" y="5469"/>
                    <a:pt x="5070" y="5584"/>
                  </a:cubicBezTo>
                  <a:cubicBezTo>
                    <a:pt x="5051" y="5700"/>
                    <a:pt x="5031" y="5892"/>
                    <a:pt x="4974" y="6141"/>
                  </a:cubicBezTo>
                  <a:cubicBezTo>
                    <a:pt x="4935" y="6410"/>
                    <a:pt x="4916" y="6583"/>
                    <a:pt x="4897" y="6660"/>
                  </a:cubicBezTo>
                  <a:lnTo>
                    <a:pt x="3706" y="13323"/>
                  </a:lnTo>
                  <a:lnTo>
                    <a:pt x="4129" y="14456"/>
                  </a:lnTo>
                  <a:lnTo>
                    <a:pt x="9525" y="11729"/>
                  </a:lnTo>
                  <a:lnTo>
                    <a:pt x="9103" y="10596"/>
                  </a:lnTo>
                  <a:lnTo>
                    <a:pt x="5070" y="12632"/>
                  </a:lnTo>
                  <a:lnTo>
                    <a:pt x="6049" y="7044"/>
                  </a:lnTo>
                  <a:cubicBezTo>
                    <a:pt x="6260" y="5853"/>
                    <a:pt x="6395" y="4931"/>
                    <a:pt x="6433" y="4298"/>
                  </a:cubicBezTo>
                  <a:cubicBezTo>
                    <a:pt x="6491" y="3760"/>
                    <a:pt x="6433" y="3222"/>
                    <a:pt x="6260" y="2723"/>
                  </a:cubicBezTo>
                  <a:lnTo>
                    <a:pt x="5915" y="1763"/>
                  </a:lnTo>
                  <a:cubicBezTo>
                    <a:pt x="5608" y="899"/>
                    <a:pt x="5147" y="361"/>
                    <a:pt x="4532" y="131"/>
                  </a:cubicBezTo>
                  <a:cubicBezTo>
                    <a:pt x="4318" y="44"/>
                    <a:pt x="4087" y="1"/>
                    <a:pt x="3840" y="1"/>
                  </a:cubicBezTo>
                  <a:close/>
                </a:path>
              </a:pathLst>
            </a:custGeom>
            <a:solidFill>
              <a:srgbClr val="9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6A632848-40E7-49B3-A1D5-D6E8BFC98C4E}"/>
              </a:ext>
            </a:extLst>
          </p:cNvPr>
          <p:cNvGrpSpPr/>
          <p:nvPr/>
        </p:nvGrpSpPr>
        <p:grpSpPr>
          <a:xfrm>
            <a:off x="4517944" y="2056146"/>
            <a:ext cx="1589280" cy="1581607"/>
            <a:chOff x="4556712" y="1985707"/>
            <a:chExt cx="1589280" cy="1581607"/>
          </a:xfrm>
        </p:grpSpPr>
        <p:sp>
          <p:nvSpPr>
            <p:cNvPr id="392" name="Google Shape;392;p25"/>
            <p:cNvSpPr/>
            <p:nvPr/>
          </p:nvSpPr>
          <p:spPr>
            <a:xfrm>
              <a:off x="5297509" y="1985707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5"/>
            <p:cNvSpPr/>
            <p:nvPr/>
          </p:nvSpPr>
          <p:spPr>
            <a:xfrm>
              <a:off x="5351336" y="2016786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5"/>
            <p:cNvSpPr/>
            <p:nvPr/>
          </p:nvSpPr>
          <p:spPr>
            <a:xfrm>
              <a:off x="4556712" y="2016786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5"/>
            <p:cNvSpPr/>
            <p:nvPr/>
          </p:nvSpPr>
          <p:spPr>
            <a:xfrm>
              <a:off x="5568839" y="2909788"/>
              <a:ext cx="179376" cy="260485"/>
            </a:xfrm>
            <a:custGeom>
              <a:avLst/>
              <a:gdLst/>
              <a:ahLst/>
              <a:cxnLst/>
              <a:rect l="l" t="t" r="r" b="b"/>
              <a:pathLst>
                <a:path w="11197" h="16260" extrusionOk="0">
                  <a:moveTo>
                    <a:pt x="4530" y="0"/>
                  </a:moveTo>
                  <a:cubicBezTo>
                    <a:pt x="3979" y="0"/>
                    <a:pt x="3356" y="171"/>
                    <a:pt x="2651" y="524"/>
                  </a:cubicBezTo>
                  <a:cubicBezTo>
                    <a:pt x="635" y="1542"/>
                    <a:pt x="1" y="3097"/>
                    <a:pt x="750" y="5191"/>
                  </a:cubicBezTo>
                  <a:lnTo>
                    <a:pt x="1441" y="7111"/>
                  </a:lnTo>
                  <a:lnTo>
                    <a:pt x="2766" y="6439"/>
                  </a:lnTo>
                  <a:lnTo>
                    <a:pt x="2036" y="4442"/>
                  </a:lnTo>
                  <a:cubicBezTo>
                    <a:pt x="1844" y="3961"/>
                    <a:pt x="1844" y="3443"/>
                    <a:pt x="2036" y="2963"/>
                  </a:cubicBezTo>
                  <a:cubicBezTo>
                    <a:pt x="2267" y="2464"/>
                    <a:pt x="2689" y="2060"/>
                    <a:pt x="3208" y="1830"/>
                  </a:cubicBezTo>
                  <a:cubicBezTo>
                    <a:pt x="3602" y="1639"/>
                    <a:pt x="3954" y="1541"/>
                    <a:pt x="4264" y="1541"/>
                  </a:cubicBezTo>
                  <a:cubicBezTo>
                    <a:pt x="4422" y="1541"/>
                    <a:pt x="4569" y="1567"/>
                    <a:pt x="4706" y="1619"/>
                  </a:cubicBezTo>
                  <a:cubicBezTo>
                    <a:pt x="5147" y="1811"/>
                    <a:pt x="5474" y="2195"/>
                    <a:pt x="5608" y="2656"/>
                  </a:cubicBezTo>
                  <a:lnTo>
                    <a:pt x="6376" y="4768"/>
                  </a:lnTo>
                  <a:cubicBezTo>
                    <a:pt x="6549" y="5267"/>
                    <a:pt x="6568" y="5805"/>
                    <a:pt x="6415" y="6304"/>
                  </a:cubicBezTo>
                  <a:cubicBezTo>
                    <a:pt x="6261" y="6842"/>
                    <a:pt x="5877" y="7284"/>
                    <a:pt x="5378" y="7514"/>
                  </a:cubicBezTo>
                  <a:lnTo>
                    <a:pt x="3650" y="8378"/>
                  </a:lnTo>
                  <a:lnTo>
                    <a:pt x="4072" y="9492"/>
                  </a:lnTo>
                  <a:lnTo>
                    <a:pt x="5992" y="8532"/>
                  </a:lnTo>
                  <a:cubicBezTo>
                    <a:pt x="6222" y="8402"/>
                    <a:pt x="6477" y="8335"/>
                    <a:pt x="6734" y="8335"/>
                  </a:cubicBezTo>
                  <a:cubicBezTo>
                    <a:pt x="6972" y="8335"/>
                    <a:pt x="7211" y="8393"/>
                    <a:pt x="7433" y="8513"/>
                  </a:cubicBezTo>
                  <a:cubicBezTo>
                    <a:pt x="7855" y="8743"/>
                    <a:pt x="8201" y="9127"/>
                    <a:pt x="8354" y="9607"/>
                  </a:cubicBezTo>
                  <a:lnTo>
                    <a:pt x="9123" y="11720"/>
                  </a:lnTo>
                  <a:cubicBezTo>
                    <a:pt x="9334" y="12200"/>
                    <a:pt x="9315" y="12738"/>
                    <a:pt x="9103" y="13218"/>
                  </a:cubicBezTo>
                  <a:cubicBezTo>
                    <a:pt x="8854" y="13717"/>
                    <a:pt x="8412" y="14139"/>
                    <a:pt x="7874" y="14370"/>
                  </a:cubicBezTo>
                  <a:cubicBezTo>
                    <a:pt x="7453" y="14581"/>
                    <a:pt x="7076" y="14683"/>
                    <a:pt x="6745" y="14683"/>
                  </a:cubicBezTo>
                  <a:cubicBezTo>
                    <a:pt x="6593" y="14683"/>
                    <a:pt x="6451" y="14662"/>
                    <a:pt x="6319" y="14620"/>
                  </a:cubicBezTo>
                  <a:cubicBezTo>
                    <a:pt x="5858" y="14447"/>
                    <a:pt x="5512" y="14063"/>
                    <a:pt x="5378" y="13602"/>
                  </a:cubicBezTo>
                  <a:lnTo>
                    <a:pt x="4667" y="11605"/>
                  </a:lnTo>
                  <a:lnTo>
                    <a:pt x="3342" y="12277"/>
                  </a:lnTo>
                  <a:lnTo>
                    <a:pt x="4034" y="14197"/>
                  </a:lnTo>
                  <a:cubicBezTo>
                    <a:pt x="4542" y="15568"/>
                    <a:pt x="5343" y="16260"/>
                    <a:pt x="6445" y="16260"/>
                  </a:cubicBezTo>
                  <a:cubicBezTo>
                    <a:pt x="7009" y="16260"/>
                    <a:pt x="7652" y="16078"/>
                    <a:pt x="8374" y="15714"/>
                  </a:cubicBezTo>
                  <a:cubicBezTo>
                    <a:pt x="10505" y="14639"/>
                    <a:pt x="11197" y="13045"/>
                    <a:pt x="10428" y="10952"/>
                  </a:cubicBezTo>
                  <a:lnTo>
                    <a:pt x="9699" y="8935"/>
                  </a:lnTo>
                  <a:cubicBezTo>
                    <a:pt x="9262" y="7759"/>
                    <a:pt x="8590" y="7171"/>
                    <a:pt x="7657" y="7171"/>
                  </a:cubicBezTo>
                  <a:cubicBezTo>
                    <a:pt x="7523" y="7171"/>
                    <a:pt x="7385" y="7183"/>
                    <a:pt x="7241" y="7207"/>
                  </a:cubicBezTo>
                  <a:cubicBezTo>
                    <a:pt x="8009" y="6400"/>
                    <a:pt x="8162" y="5363"/>
                    <a:pt x="7701" y="4096"/>
                  </a:cubicBezTo>
                  <a:lnTo>
                    <a:pt x="6972" y="2060"/>
                  </a:lnTo>
                  <a:cubicBezTo>
                    <a:pt x="6607" y="1062"/>
                    <a:pt x="6050" y="428"/>
                    <a:pt x="5339" y="140"/>
                  </a:cubicBezTo>
                  <a:cubicBezTo>
                    <a:pt x="5088" y="47"/>
                    <a:pt x="4819" y="0"/>
                    <a:pt x="4530" y="0"/>
                  </a:cubicBezTo>
                  <a:close/>
                </a:path>
              </a:pathLst>
            </a:custGeom>
            <a:solidFill>
              <a:srgbClr val="71B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5E5972A-AF2E-4F81-951C-0BA83C8FD4BA}"/>
              </a:ext>
            </a:extLst>
          </p:cNvPr>
          <p:cNvGrpSpPr/>
          <p:nvPr/>
        </p:nvGrpSpPr>
        <p:grpSpPr>
          <a:xfrm>
            <a:off x="9105098" y="626393"/>
            <a:ext cx="2120888" cy="2110747"/>
            <a:chOff x="5926021" y="2385646"/>
            <a:chExt cx="2120888" cy="2110747"/>
          </a:xfrm>
        </p:grpSpPr>
        <p:sp>
          <p:nvSpPr>
            <p:cNvPr id="395" name="Google Shape;395;p25"/>
            <p:cNvSpPr/>
            <p:nvPr/>
          </p:nvSpPr>
          <p:spPr>
            <a:xfrm>
              <a:off x="6914471" y="2385646"/>
              <a:ext cx="143988" cy="83384"/>
            </a:xfrm>
            <a:custGeom>
              <a:avLst/>
              <a:gdLst/>
              <a:ahLst/>
              <a:cxnLst/>
              <a:rect l="l" t="t" r="r" b="b"/>
              <a:pathLst>
                <a:path w="8988" h="5205" extrusionOk="0">
                  <a:moveTo>
                    <a:pt x="4475" y="1"/>
                  </a:moveTo>
                  <a:lnTo>
                    <a:pt x="0" y="2612"/>
                  </a:lnTo>
                  <a:lnTo>
                    <a:pt x="4513" y="5205"/>
                  </a:lnTo>
                  <a:lnTo>
                    <a:pt x="8988" y="2612"/>
                  </a:lnTo>
                  <a:lnTo>
                    <a:pt x="4475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5"/>
            <p:cNvSpPr/>
            <p:nvPr/>
          </p:nvSpPr>
          <p:spPr>
            <a:xfrm>
              <a:off x="6986465" y="2427490"/>
              <a:ext cx="1060444" cy="2068903"/>
            </a:xfrm>
            <a:custGeom>
              <a:avLst/>
              <a:gdLst/>
              <a:ahLst/>
              <a:cxnLst/>
              <a:rect l="l" t="t" r="r" b="b"/>
              <a:pathLst>
                <a:path w="66195" h="129145" extrusionOk="0">
                  <a:moveTo>
                    <a:pt x="4494" y="0"/>
                  </a:moveTo>
                  <a:lnTo>
                    <a:pt x="0" y="2593"/>
                  </a:lnTo>
                  <a:lnTo>
                    <a:pt x="0" y="129145"/>
                  </a:lnTo>
                  <a:lnTo>
                    <a:pt x="66195" y="91006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5"/>
            <p:cNvSpPr/>
            <p:nvPr/>
          </p:nvSpPr>
          <p:spPr>
            <a:xfrm>
              <a:off x="5926021" y="2427490"/>
              <a:ext cx="1060460" cy="2068903"/>
            </a:xfrm>
            <a:custGeom>
              <a:avLst/>
              <a:gdLst/>
              <a:ahLst/>
              <a:cxnLst/>
              <a:rect l="l" t="t" r="r" b="b"/>
              <a:pathLst>
                <a:path w="66196" h="129145" extrusionOk="0">
                  <a:moveTo>
                    <a:pt x="61855" y="0"/>
                  </a:moveTo>
                  <a:lnTo>
                    <a:pt x="0" y="91006"/>
                  </a:lnTo>
                  <a:lnTo>
                    <a:pt x="66195" y="129145"/>
                  </a:lnTo>
                  <a:lnTo>
                    <a:pt x="66195" y="2593"/>
                  </a:lnTo>
                  <a:lnTo>
                    <a:pt x="61855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5"/>
            <p:cNvSpPr/>
            <p:nvPr/>
          </p:nvSpPr>
          <p:spPr>
            <a:xfrm>
              <a:off x="7343631" y="3637753"/>
              <a:ext cx="178447" cy="338727"/>
            </a:xfrm>
            <a:custGeom>
              <a:avLst/>
              <a:gdLst/>
              <a:ahLst/>
              <a:cxnLst/>
              <a:rect l="l" t="t" r="r" b="b"/>
              <a:pathLst>
                <a:path w="11139" h="21144" extrusionOk="0">
                  <a:moveTo>
                    <a:pt x="3265" y="4532"/>
                  </a:moveTo>
                  <a:lnTo>
                    <a:pt x="6933" y="14614"/>
                  </a:lnTo>
                  <a:lnTo>
                    <a:pt x="1825" y="17188"/>
                  </a:lnTo>
                  <a:lnTo>
                    <a:pt x="3265" y="4532"/>
                  </a:lnTo>
                  <a:close/>
                  <a:moveTo>
                    <a:pt x="3784" y="0"/>
                  </a:moveTo>
                  <a:lnTo>
                    <a:pt x="1959" y="941"/>
                  </a:lnTo>
                  <a:lnTo>
                    <a:pt x="0" y="18109"/>
                  </a:lnTo>
                  <a:lnTo>
                    <a:pt x="673" y="19991"/>
                  </a:lnTo>
                  <a:lnTo>
                    <a:pt x="7605" y="16477"/>
                  </a:lnTo>
                  <a:lnTo>
                    <a:pt x="9314" y="21144"/>
                  </a:lnTo>
                  <a:lnTo>
                    <a:pt x="11139" y="20222"/>
                  </a:lnTo>
                  <a:lnTo>
                    <a:pt x="9449" y="15555"/>
                  </a:lnTo>
                  <a:lnTo>
                    <a:pt x="10754" y="14902"/>
                  </a:lnTo>
                  <a:lnTo>
                    <a:pt x="10082" y="13040"/>
                  </a:lnTo>
                  <a:lnTo>
                    <a:pt x="8776" y="13693"/>
                  </a:lnTo>
                  <a:lnTo>
                    <a:pt x="3784" y="0"/>
                  </a:lnTo>
                  <a:close/>
                </a:path>
              </a:pathLst>
            </a:custGeom>
            <a:solidFill>
              <a:srgbClr val="5396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6" name="Google Shape;406;p26"/>
          <p:cNvCxnSpPr/>
          <p:nvPr/>
        </p:nvCxnSpPr>
        <p:spPr>
          <a:xfrm>
            <a:off x="2574925" y="1616200"/>
            <a:ext cx="0" cy="630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7" name="Google Shape;407;p26"/>
          <p:cNvCxnSpPr/>
          <p:nvPr/>
        </p:nvCxnSpPr>
        <p:spPr>
          <a:xfrm>
            <a:off x="3362050" y="1979500"/>
            <a:ext cx="0" cy="8031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8" name="Google Shape;408;p26"/>
          <p:cNvCxnSpPr/>
          <p:nvPr/>
        </p:nvCxnSpPr>
        <p:spPr>
          <a:xfrm>
            <a:off x="3897425" y="1444000"/>
            <a:ext cx="0" cy="9753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9" name="Google Shape;409;p26"/>
          <p:cNvGrpSpPr/>
          <p:nvPr/>
        </p:nvGrpSpPr>
        <p:grpSpPr>
          <a:xfrm>
            <a:off x="5467912" y="4109400"/>
            <a:ext cx="2742226" cy="494096"/>
            <a:chOff x="-945734" y="2029857"/>
            <a:chExt cx="9495244" cy="1710860"/>
          </a:xfrm>
        </p:grpSpPr>
        <p:sp>
          <p:nvSpPr>
            <p:cNvPr id="410" name="Google Shape;410;p26"/>
            <p:cNvSpPr/>
            <p:nvPr/>
          </p:nvSpPr>
          <p:spPr>
            <a:xfrm>
              <a:off x="-796459" y="2081142"/>
              <a:ext cx="2790150" cy="987500"/>
            </a:xfrm>
            <a:custGeom>
              <a:avLst/>
              <a:gdLst/>
              <a:ahLst/>
              <a:cxnLst/>
              <a:rect l="l" t="t" r="r" b="b"/>
              <a:pathLst>
                <a:path w="111606" h="39500" extrusionOk="0">
                  <a:moveTo>
                    <a:pt x="52629" y="1"/>
                  </a:moveTo>
                  <a:cubicBezTo>
                    <a:pt x="48690" y="1"/>
                    <a:pt x="44757" y="870"/>
                    <a:pt x="41771" y="2610"/>
                  </a:cubicBezTo>
                  <a:lnTo>
                    <a:pt x="0" y="26883"/>
                  </a:lnTo>
                  <a:lnTo>
                    <a:pt x="6439" y="30569"/>
                  </a:lnTo>
                  <a:lnTo>
                    <a:pt x="48183" y="6322"/>
                  </a:lnTo>
                  <a:cubicBezTo>
                    <a:pt x="49417" y="5608"/>
                    <a:pt x="51039" y="5251"/>
                    <a:pt x="52662" y="5251"/>
                  </a:cubicBezTo>
                  <a:cubicBezTo>
                    <a:pt x="54284" y="5251"/>
                    <a:pt x="55907" y="5608"/>
                    <a:pt x="57140" y="6322"/>
                  </a:cubicBezTo>
                  <a:lnTo>
                    <a:pt x="99196" y="30569"/>
                  </a:lnTo>
                  <a:cubicBezTo>
                    <a:pt x="101663" y="32023"/>
                    <a:pt x="101663" y="34334"/>
                    <a:pt x="99222" y="35762"/>
                  </a:cubicBezTo>
                  <a:lnTo>
                    <a:pt x="105635" y="39500"/>
                  </a:lnTo>
                  <a:cubicBezTo>
                    <a:pt x="111606" y="36021"/>
                    <a:pt x="111580" y="30362"/>
                    <a:pt x="105557" y="26883"/>
                  </a:cubicBezTo>
                  <a:lnTo>
                    <a:pt x="63526" y="2610"/>
                  </a:lnTo>
                  <a:cubicBezTo>
                    <a:pt x="60515" y="870"/>
                    <a:pt x="56569" y="1"/>
                    <a:pt x="52629" y="1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6"/>
            <p:cNvSpPr/>
            <p:nvPr/>
          </p:nvSpPr>
          <p:spPr>
            <a:xfrm>
              <a:off x="5610084" y="2701907"/>
              <a:ext cx="1202000" cy="922275"/>
            </a:xfrm>
            <a:custGeom>
              <a:avLst/>
              <a:gdLst/>
              <a:ahLst/>
              <a:cxnLst/>
              <a:rect l="l" t="t" r="r" b="b"/>
              <a:pathLst>
                <a:path w="48080" h="36891" extrusionOk="0">
                  <a:moveTo>
                    <a:pt x="5971" y="0"/>
                  </a:moveTo>
                  <a:lnTo>
                    <a:pt x="5971" y="0"/>
                  </a:lnTo>
                  <a:cubicBezTo>
                    <a:pt x="0" y="3479"/>
                    <a:pt x="26" y="9138"/>
                    <a:pt x="6049" y="12617"/>
                  </a:cubicBezTo>
                  <a:lnTo>
                    <a:pt x="48080" y="36890"/>
                  </a:lnTo>
                  <a:lnTo>
                    <a:pt x="24040" y="23001"/>
                  </a:lnTo>
                  <a:lnTo>
                    <a:pt x="30426" y="19289"/>
                  </a:lnTo>
                  <a:lnTo>
                    <a:pt x="12436" y="8905"/>
                  </a:lnTo>
                  <a:cubicBezTo>
                    <a:pt x="9943" y="7477"/>
                    <a:pt x="9943" y="5140"/>
                    <a:pt x="12410" y="3713"/>
                  </a:cubicBezTo>
                  <a:lnTo>
                    <a:pt x="5971" y="0"/>
                  </a:lnTo>
                  <a:close/>
                </a:path>
              </a:pathLst>
            </a:custGeom>
            <a:solidFill>
              <a:srgbClr val="3B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6"/>
            <p:cNvSpPr/>
            <p:nvPr/>
          </p:nvSpPr>
          <p:spPr>
            <a:xfrm>
              <a:off x="5759359" y="2029857"/>
              <a:ext cx="2790150" cy="1659550"/>
            </a:xfrm>
            <a:custGeom>
              <a:avLst/>
              <a:gdLst/>
              <a:ahLst/>
              <a:cxnLst/>
              <a:rect l="l" t="t" r="r" b="b"/>
              <a:pathLst>
                <a:path w="111606" h="66382" extrusionOk="0">
                  <a:moveTo>
                    <a:pt x="52629" y="0"/>
                  </a:moveTo>
                  <a:cubicBezTo>
                    <a:pt x="48690" y="0"/>
                    <a:pt x="44757" y="870"/>
                    <a:pt x="41771" y="2609"/>
                  </a:cubicBezTo>
                  <a:lnTo>
                    <a:pt x="0" y="26882"/>
                  </a:lnTo>
                  <a:lnTo>
                    <a:pt x="6413" y="30595"/>
                  </a:lnTo>
                  <a:lnTo>
                    <a:pt x="48184" y="6321"/>
                  </a:lnTo>
                  <a:cubicBezTo>
                    <a:pt x="49417" y="5608"/>
                    <a:pt x="51039" y="5251"/>
                    <a:pt x="52662" y="5251"/>
                  </a:cubicBezTo>
                  <a:cubicBezTo>
                    <a:pt x="54284" y="5251"/>
                    <a:pt x="55907" y="5608"/>
                    <a:pt x="57140" y="6321"/>
                  </a:cubicBezTo>
                  <a:lnTo>
                    <a:pt x="99171" y="30595"/>
                  </a:lnTo>
                  <a:cubicBezTo>
                    <a:pt x="101663" y="32022"/>
                    <a:pt x="101663" y="34359"/>
                    <a:pt x="99222" y="35787"/>
                  </a:cubicBezTo>
                  <a:lnTo>
                    <a:pt x="57452" y="60060"/>
                  </a:lnTo>
                  <a:cubicBezTo>
                    <a:pt x="56218" y="60774"/>
                    <a:pt x="54596" y="61131"/>
                    <a:pt x="52973" y="61131"/>
                  </a:cubicBezTo>
                  <a:cubicBezTo>
                    <a:pt x="51351" y="61131"/>
                    <a:pt x="49728" y="60774"/>
                    <a:pt x="48495" y="60060"/>
                  </a:cubicBezTo>
                  <a:lnTo>
                    <a:pt x="24430" y="46171"/>
                  </a:lnTo>
                  <a:lnTo>
                    <a:pt x="18069" y="49883"/>
                  </a:lnTo>
                  <a:lnTo>
                    <a:pt x="42109" y="63772"/>
                  </a:lnTo>
                  <a:cubicBezTo>
                    <a:pt x="45120" y="65512"/>
                    <a:pt x="49066" y="66381"/>
                    <a:pt x="53006" y="66381"/>
                  </a:cubicBezTo>
                  <a:cubicBezTo>
                    <a:pt x="56945" y="66381"/>
                    <a:pt x="60878" y="65512"/>
                    <a:pt x="63864" y="63772"/>
                  </a:cubicBezTo>
                  <a:lnTo>
                    <a:pt x="105635" y="39499"/>
                  </a:lnTo>
                  <a:cubicBezTo>
                    <a:pt x="111606" y="36020"/>
                    <a:pt x="111580" y="30361"/>
                    <a:pt x="105557" y="26882"/>
                  </a:cubicBezTo>
                  <a:lnTo>
                    <a:pt x="63526" y="2609"/>
                  </a:lnTo>
                  <a:cubicBezTo>
                    <a:pt x="60515" y="870"/>
                    <a:pt x="56569" y="0"/>
                    <a:pt x="52629" y="0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6"/>
            <p:cNvSpPr/>
            <p:nvPr/>
          </p:nvSpPr>
          <p:spPr>
            <a:xfrm>
              <a:off x="2418825" y="2036475"/>
              <a:ext cx="2790150" cy="1659550"/>
            </a:xfrm>
            <a:custGeom>
              <a:avLst/>
              <a:gdLst/>
              <a:ahLst/>
              <a:cxnLst/>
              <a:rect l="l" t="t" r="r" b="b"/>
              <a:pathLst>
                <a:path w="111606" h="66382" extrusionOk="0">
                  <a:moveTo>
                    <a:pt x="52629" y="0"/>
                  </a:moveTo>
                  <a:cubicBezTo>
                    <a:pt x="48690" y="0"/>
                    <a:pt x="44756" y="870"/>
                    <a:pt x="41771" y="2609"/>
                  </a:cubicBezTo>
                  <a:lnTo>
                    <a:pt x="0" y="26883"/>
                  </a:lnTo>
                  <a:lnTo>
                    <a:pt x="6412" y="30595"/>
                  </a:lnTo>
                  <a:lnTo>
                    <a:pt x="48183" y="6322"/>
                  </a:lnTo>
                  <a:cubicBezTo>
                    <a:pt x="49416" y="5608"/>
                    <a:pt x="51032" y="5251"/>
                    <a:pt x="52652" y="5251"/>
                  </a:cubicBezTo>
                  <a:cubicBezTo>
                    <a:pt x="54271" y="5251"/>
                    <a:pt x="55894" y="5608"/>
                    <a:pt x="57140" y="6322"/>
                  </a:cubicBezTo>
                  <a:lnTo>
                    <a:pt x="99170" y="30595"/>
                  </a:lnTo>
                  <a:cubicBezTo>
                    <a:pt x="101662" y="32023"/>
                    <a:pt x="101662" y="34359"/>
                    <a:pt x="99196" y="35787"/>
                  </a:cubicBezTo>
                  <a:lnTo>
                    <a:pt x="57425" y="60060"/>
                  </a:lnTo>
                  <a:cubicBezTo>
                    <a:pt x="56192" y="60774"/>
                    <a:pt x="54576" y="61131"/>
                    <a:pt x="52957" y="61131"/>
                  </a:cubicBezTo>
                  <a:cubicBezTo>
                    <a:pt x="51338" y="61131"/>
                    <a:pt x="49715" y="60774"/>
                    <a:pt x="48469" y="60060"/>
                  </a:cubicBezTo>
                  <a:lnTo>
                    <a:pt x="42083" y="63773"/>
                  </a:lnTo>
                  <a:cubicBezTo>
                    <a:pt x="45094" y="65512"/>
                    <a:pt x="49040" y="66382"/>
                    <a:pt x="52983" y="66382"/>
                  </a:cubicBezTo>
                  <a:cubicBezTo>
                    <a:pt x="56926" y="66382"/>
                    <a:pt x="60865" y="65512"/>
                    <a:pt x="63864" y="63773"/>
                  </a:cubicBezTo>
                  <a:lnTo>
                    <a:pt x="105634" y="39499"/>
                  </a:lnTo>
                  <a:cubicBezTo>
                    <a:pt x="111605" y="36021"/>
                    <a:pt x="111579" y="30361"/>
                    <a:pt x="105583" y="26883"/>
                  </a:cubicBezTo>
                  <a:lnTo>
                    <a:pt x="63526" y="2609"/>
                  </a:lnTo>
                  <a:cubicBezTo>
                    <a:pt x="60515" y="870"/>
                    <a:pt x="56569" y="0"/>
                    <a:pt x="52629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6"/>
            <p:cNvSpPr/>
            <p:nvPr/>
          </p:nvSpPr>
          <p:spPr>
            <a:xfrm>
              <a:off x="2269550" y="2101700"/>
              <a:ext cx="1361650" cy="1529100"/>
            </a:xfrm>
            <a:custGeom>
              <a:avLst/>
              <a:gdLst/>
              <a:ahLst/>
              <a:cxnLst/>
              <a:rect l="l" t="t" r="r" b="b"/>
              <a:pathLst>
                <a:path w="54466" h="61164" extrusionOk="0">
                  <a:moveTo>
                    <a:pt x="47742" y="0"/>
                  </a:moveTo>
                  <a:lnTo>
                    <a:pt x="5971" y="24274"/>
                  </a:lnTo>
                  <a:lnTo>
                    <a:pt x="5993" y="24286"/>
                  </a:lnTo>
                  <a:lnTo>
                    <a:pt x="5993" y="24286"/>
                  </a:lnTo>
                  <a:lnTo>
                    <a:pt x="47742" y="0"/>
                  </a:lnTo>
                  <a:close/>
                  <a:moveTo>
                    <a:pt x="5993" y="24286"/>
                  </a:moveTo>
                  <a:lnTo>
                    <a:pt x="5971" y="24299"/>
                  </a:lnTo>
                  <a:cubicBezTo>
                    <a:pt x="0" y="27778"/>
                    <a:pt x="26" y="33412"/>
                    <a:pt x="6049" y="36890"/>
                  </a:cubicBezTo>
                  <a:lnTo>
                    <a:pt x="48079" y="61164"/>
                  </a:lnTo>
                  <a:lnTo>
                    <a:pt x="54466" y="57451"/>
                  </a:lnTo>
                  <a:lnTo>
                    <a:pt x="12409" y="33178"/>
                  </a:lnTo>
                  <a:cubicBezTo>
                    <a:pt x="9943" y="31750"/>
                    <a:pt x="9917" y="29414"/>
                    <a:pt x="12383" y="27986"/>
                  </a:cubicBezTo>
                  <a:lnTo>
                    <a:pt x="5993" y="24286"/>
                  </a:lnTo>
                  <a:close/>
                </a:path>
              </a:pathLst>
            </a:custGeom>
            <a:solidFill>
              <a:srgbClr val="3B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6"/>
            <p:cNvSpPr/>
            <p:nvPr/>
          </p:nvSpPr>
          <p:spPr>
            <a:xfrm>
              <a:off x="-945734" y="2146367"/>
              <a:ext cx="2790150" cy="1594350"/>
            </a:xfrm>
            <a:custGeom>
              <a:avLst/>
              <a:gdLst/>
              <a:ahLst/>
              <a:cxnLst/>
              <a:rect l="l" t="t" r="r" b="b"/>
              <a:pathLst>
                <a:path w="111606" h="63774" extrusionOk="0">
                  <a:moveTo>
                    <a:pt x="47742" y="1"/>
                  </a:moveTo>
                  <a:lnTo>
                    <a:pt x="5971" y="24274"/>
                  </a:lnTo>
                  <a:lnTo>
                    <a:pt x="5984" y="24281"/>
                  </a:lnTo>
                  <a:lnTo>
                    <a:pt x="5984" y="24281"/>
                  </a:lnTo>
                  <a:cubicBezTo>
                    <a:pt x="5989" y="24279"/>
                    <a:pt x="5993" y="24276"/>
                    <a:pt x="5997" y="24274"/>
                  </a:cubicBezTo>
                  <a:lnTo>
                    <a:pt x="47742" y="1"/>
                  </a:lnTo>
                  <a:close/>
                  <a:moveTo>
                    <a:pt x="63111" y="3713"/>
                  </a:moveTo>
                  <a:lnTo>
                    <a:pt x="105167" y="27986"/>
                  </a:lnTo>
                  <a:cubicBezTo>
                    <a:pt x="106400" y="28700"/>
                    <a:pt x="107017" y="29641"/>
                    <a:pt x="107020" y="30582"/>
                  </a:cubicBezTo>
                  <a:lnTo>
                    <a:pt x="107020" y="30582"/>
                  </a:lnTo>
                  <a:cubicBezTo>
                    <a:pt x="107024" y="29639"/>
                    <a:pt x="106407" y="28691"/>
                    <a:pt x="105167" y="27960"/>
                  </a:cubicBezTo>
                  <a:lnTo>
                    <a:pt x="63111" y="3713"/>
                  </a:lnTo>
                  <a:close/>
                  <a:moveTo>
                    <a:pt x="5984" y="24281"/>
                  </a:moveTo>
                  <a:lnTo>
                    <a:pt x="5984" y="24281"/>
                  </a:lnTo>
                  <a:cubicBezTo>
                    <a:pt x="0" y="27761"/>
                    <a:pt x="31" y="33415"/>
                    <a:pt x="6049" y="36891"/>
                  </a:cubicBezTo>
                  <a:lnTo>
                    <a:pt x="48106" y="61164"/>
                  </a:lnTo>
                  <a:cubicBezTo>
                    <a:pt x="51104" y="62903"/>
                    <a:pt x="55044" y="63773"/>
                    <a:pt x="58980" y="63773"/>
                  </a:cubicBezTo>
                  <a:cubicBezTo>
                    <a:pt x="62916" y="63773"/>
                    <a:pt x="66849" y="62903"/>
                    <a:pt x="69835" y="61164"/>
                  </a:cubicBezTo>
                  <a:lnTo>
                    <a:pt x="111606" y="36891"/>
                  </a:lnTo>
                  <a:lnTo>
                    <a:pt x="105193" y="33178"/>
                  </a:lnTo>
                  <a:cubicBezTo>
                    <a:pt x="106414" y="32464"/>
                    <a:pt x="107024" y="31523"/>
                    <a:pt x="107020" y="30582"/>
                  </a:cubicBezTo>
                  <a:lnTo>
                    <a:pt x="107020" y="30582"/>
                  </a:lnTo>
                  <a:cubicBezTo>
                    <a:pt x="107017" y="31514"/>
                    <a:pt x="106407" y="32443"/>
                    <a:pt x="105193" y="33153"/>
                  </a:cubicBezTo>
                  <a:lnTo>
                    <a:pt x="63422" y="57426"/>
                  </a:lnTo>
                  <a:cubicBezTo>
                    <a:pt x="62189" y="58140"/>
                    <a:pt x="60573" y="58497"/>
                    <a:pt x="58954" y="58497"/>
                  </a:cubicBezTo>
                  <a:cubicBezTo>
                    <a:pt x="57335" y="58497"/>
                    <a:pt x="55712" y="58140"/>
                    <a:pt x="54466" y="57426"/>
                  </a:cubicBezTo>
                  <a:lnTo>
                    <a:pt x="12435" y="33153"/>
                  </a:lnTo>
                  <a:cubicBezTo>
                    <a:pt x="9943" y="31725"/>
                    <a:pt x="9943" y="29414"/>
                    <a:pt x="12410" y="27960"/>
                  </a:cubicBezTo>
                  <a:lnTo>
                    <a:pt x="5984" y="24281"/>
                  </a:lnTo>
                  <a:close/>
                </a:path>
              </a:pathLst>
            </a:custGeom>
            <a:solidFill>
              <a:srgbClr val="3B424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16" name="Google Shape;416;p26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t="10514"/>
          <a:stretch/>
        </p:blipFill>
        <p:spPr>
          <a:xfrm>
            <a:off x="4562625" y="311400"/>
            <a:ext cx="4494899" cy="2134949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26"/>
          <p:cNvSpPr txBox="1"/>
          <p:nvPr/>
        </p:nvSpPr>
        <p:spPr>
          <a:xfrm flipH="1">
            <a:off x="7626300" y="574113"/>
            <a:ext cx="7977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BUDGET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418" name="Google Shape;418;p26"/>
          <p:cNvSpPr txBox="1"/>
          <p:nvPr/>
        </p:nvSpPr>
        <p:spPr>
          <a:xfrm>
            <a:off x="5689775" y="2225400"/>
            <a:ext cx="27426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If you want to modify this graph, click on it, follow the link, change the data and replace it </a:t>
            </a:r>
            <a:endParaRPr sz="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19" name="Google Shape;419;p26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225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kpi</a:t>
            </a:r>
            <a:br>
              <a:rPr lang="es"/>
            </a:br>
            <a:r>
              <a:rPr lang="es"/>
              <a:t>dashboard</a:t>
            </a:r>
            <a:endParaRPr/>
          </a:p>
        </p:txBody>
      </p:sp>
      <p:sp>
        <p:nvSpPr>
          <p:cNvPr id="420" name="Google Shape;420;p26"/>
          <p:cNvSpPr txBox="1"/>
          <p:nvPr/>
        </p:nvSpPr>
        <p:spPr>
          <a:xfrm flipH="1">
            <a:off x="720000" y="1717625"/>
            <a:ext cx="9960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EVOLUTION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421" name="Google Shape;421;p26"/>
          <p:cNvSpPr txBox="1"/>
          <p:nvPr/>
        </p:nvSpPr>
        <p:spPr>
          <a:xfrm flipH="1">
            <a:off x="7453729" y="2666163"/>
            <a:ext cx="7977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DATA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422" name="Google Shape;422;p26"/>
          <p:cNvGrpSpPr/>
          <p:nvPr/>
        </p:nvGrpSpPr>
        <p:grpSpPr>
          <a:xfrm>
            <a:off x="1220912" y="1852064"/>
            <a:ext cx="2941219" cy="2399980"/>
            <a:chOff x="617975" y="237875"/>
            <a:chExt cx="6403700" cy="5225300"/>
          </a:xfrm>
        </p:grpSpPr>
        <p:sp>
          <p:nvSpPr>
            <p:cNvPr id="423" name="Google Shape;423;p26"/>
            <p:cNvSpPr/>
            <p:nvPr/>
          </p:nvSpPr>
          <p:spPr>
            <a:xfrm>
              <a:off x="617975" y="237875"/>
              <a:ext cx="3942225" cy="3940225"/>
            </a:xfrm>
            <a:custGeom>
              <a:avLst/>
              <a:gdLst/>
              <a:ahLst/>
              <a:cxnLst/>
              <a:rect l="l" t="t" r="r" b="b"/>
              <a:pathLst>
                <a:path w="157689" h="157609" extrusionOk="0">
                  <a:moveTo>
                    <a:pt x="118756" y="1"/>
                  </a:moveTo>
                  <a:cubicBezTo>
                    <a:pt x="117669" y="1"/>
                    <a:pt x="116454" y="386"/>
                    <a:pt x="115089" y="1222"/>
                  </a:cubicBezTo>
                  <a:cubicBezTo>
                    <a:pt x="97200" y="12178"/>
                    <a:pt x="102048" y="63105"/>
                    <a:pt x="78705" y="78352"/>
                  </a:cubicBezTo>
                  <a:cubicBezTo>
                    <a:pt x="74764" y="80928"/>
                    <a:pt x="71677" y="81972"/>
                    <a:pt x="69192" y="81972"/>
                  </a:cubicBezTo>
                  <a:cubicBezTo>
                    <a:pt x="58556" y="81972"/>
                    <a:pt x="58923" y="62851"/>
                    <a:pt x="50338" y="62851"/>
                  </a:cubicBezTo>
                  <a:cubicBezTo>
                    <a:pt x="48999" y="62851"/>
                    <a:pt x="47443" y="63316"/>
                    <a:pt x="45594" y="64390"/>
                  </a:cubicBezTo>
                  <a:cubicBezTo>
                    <a:pt x="30259" y="73266"/>
                    <a:pt x="30114" y="120851"/>
                    <a:pt x="21268" y="120851"/>
                  </a:cubicBezTo>
                  <a:cubicBezTo>
                    <a:pt x="20886" y="120851"/>
                    <a:pt x="20487" y="120762"/>
                    <a:pt x="20070" y="120577"/>
                  </a:cubicBezTo>
                  <a:cubicBezTo>
                    <a:pt x="17897" y="119612"/>
                    <a:pt x="15796" y="119068"/>
                    <a:pt x="13824" y="119068"/>
                  </a:cubicBezTo>
                  <a:cubicBezTo>
                    <a:pt x="6380" y="119068"/>
                    <a:pt x="766" y="126825"/>
                    <a:pt x="0" y="149034"/>
                  </a:cubicBezTo>
                  <a:lnTo>
                    <a:pt x="0" y="149543"/>
                  </a:lnTo>
                  <a:cubicBezTo>
                    <a:pt x="0" y="153470"/>
                    <a:pt x="3753" y="157609"/>
                    <a:pt x="7391" y="157609"/>
                  </a:cubicBezTo>
                  <a:cubicBezTo>
                    <a:pt x="8178" y="157609"/>
                    <a:pt x="8959" y="157416"/>
                    <a:pt x="9696" y="156985"/>
                  </a:cubicBezTo>
                  <a:lnTo>
                    <a:pt x="153169" y="71007"/>
                  </a:lnTo>
                  <a:cubicBezTo>
                    <a:pt x="155059" y="69892"/>
                    <a:pt x="156223" y="67856"/>
                    <a:pt x="156223" y="65650"/>
                  </a:cubicBezTo>
                  <a:lnTo>
                    <a:pt x="156223" y="58112"/>
                  </a:lnTo>
                  <a:cubicBezTo>
                    <a:pt x="156223" y="58112"/>
                    <a:pt x="157689" y="53289"/>
                    <a:pt x="147572" y="53289"/>
                  </a:cubicBezTo>
                  <a:cubicBezTo>
                    <a:pt x="145624" y="53289"/>
                    <a:pt x="143247" y="53468"/>
                    <a:pt x="140346" y="53894"/>
                  </a:cubicBezTo>
                  <a:cubicBezTo>
                    <a:pt x="140093" y="53931"/>
                    <a:pt x="139846" y="53950"/>
                    <a:pt x="139606" y="53950"/>
                  </a:cubicBezTo>
                  <a:cubicBezTo>
                    <a:pt x="126528" y="53950"/>
                    <a:pt x="131617" y="1"/>
                    <a:pt x="118756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6"/>
            <p:cNvSpPr/>
            <p:nvPr/>
          </p:nvSpPr>
          <p:spPr>
            <a:xfrm>
              <a:off x="696125" y="316050"/>
              <a:ext cx="3942425" cy="3893100"/>
            </a:xfrm>
            <a:custGeom>
              <a:avLst/>
              <a:gdLst/>
              <a:ahLst/>
              <a:cxnLst/>
              <a:rect l="l" t="t" r="r" b="b"/>
              <a:pathLst>
                <a:path w="157697" h="155724" extrusionOk="0">
                  <a:moveTo>
                    <a:pt x="118762" y="1"/>
                  </a:moveTo>
                  <a:cubicBezTo>
                    <a:pt x="117673" y="1"/>
                    <a:pt x="116457" y="386"/>
                    <a:pt x="115090" y="1222"/>
                  </a:cubicBezTo>
                  <a:cubicBezTo>
                    <a:pt x="97225" y="12178"/>
                    <a:pt x="102073" y="63105"/>
                    <a:pt x="78706" y="78352"/>
                  </a:cubicBezTo>
                  <a:cubicBezTo>
                    <a:pt x="74764" y="80928"/>
                    <a:pt x="71678" y="81972"/>
                    <a:pt x="69193" y="81972"/>
                  </a:cubicBezTo>
                  <a:cubicBezTo>
                    <a:pt x="58557" y="81972"/>
                    <a:pt x="58924" y="62851"/>
                    <a:pt x="50338" y="62851"/>
                  </a:cubicBezTo>
                  <a:cubicBezTo>
                    <a:pt x="49000" y="62851"/>
                    <a:pt x="47444" y="63316"/>
                    <a:pt x="45595" y="64390"/>
                  </a:cubicBezTo>
                  <a:cubicBezTo>
                    <a:pt x="30260" y="73266"/>
                    <a:pt x="30115" y="120851"/>
                    <a:pt x="21269" y="120851"/>
                  </a:cubicBezTo>
                  <a:cubicBezTo>
                    <a:pt x="20887" y="120851"/>
                    <a:pt x="20488" y="120762"/>
                    <a:pt x="20071" y="120577"/>
                  </a:cubicBezTo>
                  <a:cubicBezTo>
                    <a:pt x="17903" y="119612"/>
                    <a:pt x="15805" y="119068"/>
                    <a:pt x="13835" y="119068"/>
                  </a:cubicBezTo>
                  <a:cubicBezTo>
                    <a:pt x="6397" y="119068"/>
                    <a:pt x="767" y="126825"/>
                    <a:pt x="1" y="149034"/>
                  </a:cubicBezTo>
                  <a:lnTo>
                    <a:pt x="1" y="149519"/>
                  </a:lnTo>
                  <a:cubicBezTo>
                    <a:pt x="1" y="153136"/>
                    <a:pt x="2977" y="155723"/>
                    <a:pt x="6211" y="155723"/>
                  </a:cubicBezTo>
                  <a:cubicBezTo>
                    <a:pt x="7247" y="155723"/>
                    <a:pt x="8309" y="155458"/>
                    <a:pt x="9309" y="154876"/>
                  </a:cubicBezTo>
                  <a:lnTo>
                    <a:pt x="153170" y="70983"/>
                  </a:lnTo>
                  <a:cubicBezTo>
                    <a:pt x="155060" y="69892"/>
                    <a:pt x="156248" y="67856"/>
                    <a:pt x="156248" y="65650"/>
                  </a:cubicBezTo>
                  <a:lnTo>
                    <a:pt x="156248" y="58112"/>
                  </a:lnTo>
                  <a:cubicBezTo>
                    <a:pt x="156248" y="58112"/>
                    <a:pt x="157697" y="53289"/>
                    <a:pt x="147575" y="53289"/>
                  </a:cubicBezTo>
                  <a:cubicBezTo>
                    <a:pt x="145626" y="53289"/>
                    <a:pt x="143247" y="53468"/>
                    <a:pt x="140347" y="53894"/>
                  </a:cubicBezTo>
                  <a:cubicBezTo>
                    <a:pt x="140094" y="53931"/>
                    <a:pt x="139847" y="53950"/>
                    <a:pt x="139606" y="53950"/>
                  </a:cubicBezTo>
                  <a:cubicBezTo>
                    <a:pt x="126530" y="53950"/>
                    <a:pt x="131639" y="1"/>
                    <a:pt x="118762" y="1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6"/>
            <p:cNvSpPr/>
            <p:nvPr/>
          </p:nvSpPr>
          <p:spPr>
            <a:xfrm>
              <a:off x="1746900" y="1266900"/>
              <a:ext cx="3983775" cy="3509375"/>
            </a:xfrm>
            <a:custGeom>
              <a:avLst/>
              <a:gdLst/>
              <a:ahLst/>
              <a:cxnLst/>
              <a:rect l="l" t="t" r="r" b="b"/>
              <a:pathLst>
                <a:path w="159351" h="140375" extrusionOk="0">
                  <a:moveTo>
                    <a:pt x="109170" y="0"/>
                  </a:moveTo>
                  <a:cubicBezTo>
                    <a:pt x="106543" y="0"/>
                    <a:pt x="103679" y="567"/>
                    <a:pt x="100546" y="1850"/>
                  </a:cubicBezTo>
                  <a:cubicBezTo>
                    <a:pt x="69204" y="14672"/>
                    <a:pt x="58151" y="68799"/>
                    <a:pt x="38542" y="73526"/>
                  </a:cubicBezTo>
                  <a:cubicBezTo>
                    <a:pt x="37708" y="73727"/>
                    <a:pt x="36917" y="73823"/>
                    <a:pt x="36167" y="73823"/>
                  </a:cubicBezTo>
                  <a:cubicBezTo>
                    <a:pt x="20257" y="73823"/>
                    <a:pt x="22456" y="30664"/>
                    <a:pt x="13307" y="30664"/>
                  </a:cubicBezTo>
                  <a:cubicBezTo>
                    <a:pt x="12691" y="30664"/>
                    <a:pt x="12024" y="30859"/>
                    <a:pt x="11297" y="31276"/>
                  </a:cubicBezTo>
                  <a:cubicBezTo>
                    <a:pt x="2764" y="36173"/>
                    <a:pt x="1" y="58691"/>
                    <a:pt x="1" y="73453"/>
                  </a:cubicBezTo>
                  <a:lnTo>
                    <a:pt x="1" y="131700"/>
                  </a:lnTo>
                  <a:cubicBezTo>
                    <a:pt x="1" y="135838"/>
                    <a:pt x="3995" y="140374"/>
                    <a:pt x="7818" y="140374"/>
                  </a:cubicBezTo>
                  <a:cubicBezTo>
                    <a:pt x="8609" y="140374"/>
                    <a:pt x="9393" y="140180"/>
                    <a:pt x="10133" y="139748"/>
                  </a:cubicBezTo>
                  <a:lnTo>
                    <a:pt x="153024" y="53746"/>
                  </a:lnTo>
                  <a:cubicBezTo>
                    <a:pt x="155012" y="52583"/>
                    <a:pt x="156224" y="50450"/>
                    <a:pt x="156224" y="48171"/>
                  </a:cubicBezTo>
                  <a:lnTo>
                    <a:pt x="159351" y="42208"/>
                  </a:lnTo>
                  <a:cubicBezTo>
                    <a:pt x="159351" y="34377"/>
                    <a:pt x="156818" y="23145"/>
                    <a:pt x="152169" y="23145"/>
                  </a:cubicBezTo>
                  <a:cubicBezTo>
                    <a:pt x="150228" y="23145"/>
                    <a:pt x="147917" y="25104"/>
                    <a:pt x="145268" y="30089"/>
                  </a:cubicBezTo>
                  <a:cubicBezTo>
                    <a:pt x="144103" y="32287"/>
                    <a:pt x="143012" y="33227"/>
                    <a:pt x="141928" y="33227"/>
                  </a:cubicBezTo>
                  <a:cubicBezTo>
                    <a:pt x="135484" y="33227"/>
                    <a:pt x="129277" y="0"/>
                    <a:pt x="109170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6"/>
            <p:cNvSpPr/>
            <p:nvPr/>
          </p:nvSpPr>
          <p:spPr>
            <a:xfrm>
              <a:off x="1825075" y="1345225"/>
              <a:ext cx="3906200" cy="3454725"/>
            </a:xfrm>
            <a:custGeom>
              <a:avLst/>
              <a:gdLst/>
              <a:ahLst/>
              <a:cxnLst/>
              <a:rect l="l" t="t" r="r" b="b"/>
              <a:pathLst>
                <a:path w="156248" h="138189" extrusionOk="0">
                  <a:moveTo>
                    <a:pt x="109155" y="1"/>
                  </a:moveTo>
                  <a:cubicBezTo>
                    <a:pt x="106533" y="1"/>
                    <a:pt x="103673" y="566"/>
                    <a:pt x="100546" y="1844"/>
                  </a:cubicBezTo>
                  <a:cubicBezTo>
                    <a:pt x="69204" y="14666"/>
                    <a:pt x="58151" y="68817"/>
                    <a:pt x="38542" y="73544"/>
                  </a:cubicBezTo>
                  <a:cubicBezTo>
                    <a:pt x="37708" y="73745"/>
                    <a:pt x="36917" y="73841"/>
                    <a:pt x="36167" y="73841"/>
                  </a:cubicBezTo>
                  <a:cubicBezTo>
                    <a:pt x="20257" y="73841"/>
                    <a:pt x="22457" y="30682"/>
                    <a:pt x="13327" y="30682"/>
                  </a:cubicBezTo>
                  <a:cubicBezTo>
                    <a:pt x="12712" y="30682"/>
                    <a:pt x="12047" y="30877"/>
                    <a:pt x="11321" y="31295"/>
                  </a:cubicBezTo>
                  <a:cubicBezTo>
                    <a:pt x="2764" y="36167"/>
                    <a:pt x="1" y="58709"/>
                    <a:pt x="1" y="73447"/>
                  </a:cubicBezTo>
                  <a:lnTo>
                    <a:pt x="1" y="131719"/>
                  </a:lnTo>
                  <a:cubicBezTo>
                    <a:pt x="1" y="135494"/>
                    <a:pt x="3105" y="138189"/>
                    <a:pt x="6484" y="138189"/>
                  </a:cubicBezTo>
                  <a:cubicBezTo>
                    <a:pt x="7574" y="138189"/>
                    <a:pt x="8693" y="137908"/>
                    <a:pt x="9745" y="137294"/>
                  </a:cubicBezTo>
                  <a:lnTo>
                    <a:pt x="153024" y="53765"/>
                  </a:lnTo>
                  <a:cubicBezTo>
                    <a:pt x="155012" y="52601"/>
                    <a:pt x="156224" y="50468"/>
                    <a:pt x="156248" y="48165"/>
                  </a:cubicBezTo>
                  <a:lnTo>
                    <a:pt x="156248" y="40796"/>
                  </a:lnTo>
                  <a:cubicBezTo>
                    <a:pt x="156231" y="33118"/>
                    <a:pt x="155287" y="22841"/>
                    <a:pt x="151730" y="22841"/>
                  </a:cubicBezTo>
                  <a:cubicBezTo>
                    <a:pt x="150145" y="22841"/>
                    <a:pt x="148040" y="24883"/>
                    <a:pt x="145268" y="30107"/>
                  </a:cubicBezTo>
                  <a:cubicBezTo>
                    <a:pt x="144100" y="32305"/>
                    <a:pt x="143006" y="33246"/>
                    <a:pt x="141920" y="33246"/>
                  </a:cubicBezTo>
                  <a:cubicBezTo>
                    <a:pt x="135465" y="33246"/>
                    <a:pt x="129270" y="1"/>
                    <a:pt x="109155" y="1"/>
                  </a:cubicBez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6"/>
            <p:cNvSpPr/>
            <p:nvPr/>
          </p:nvSpPr>
          <p:spPr>
            <a:xfrm>
              <a:off x="2995850" y="1046475"/>
              <a:ext cx="3984975" cy="4390550"/>
            </a:xfrm>
            <a:custGeom>
              <a:avLst/>
              <a:gdLst/>
              <a:ahLst/>
              <a:cxnLst/>
              <a:rect l="l" t="t" r="r" b="b"/>
              <a:pathLst>
                <a:path w="159399" h="175622" extrusionOk="0">
                  <a:moveTo>
                    <a:pt x="139831" y="0"/>
                  </a:moveTo>
                  <a:cubicBezTo>
                    <a:pt x="137924" y="0"/>
                    <a:pt x="135831" y="589"/>
                    <a:pt x="133535" y="1868"/>
                  </a:cubicBezTo>
                  <a:cubicBezTo>
                    <a:pt x="108690" y="15733"/>
                    <a:pt x="96837" y="80791"/>
                    <a:pt x="75021" y="109612"/>
                  </a:cubicBezTo>
                  <a:cubicBezTo>
                    <a:pt x="69496" y="116903"/>
                    <a:pt x="64168" y="119608"/>
                    <a:pt x="59091" y="119608"/>
                  </a:cubicBezTo>
                  <a:cubicBezTo>
                    <a:pt x="44474" y="119608"/>
                    <a:pt x="31932" y="97182"/>
                    <a:pt x="22703" y="97182"/>
                  </a:cubicBezTo>
                  <a:cubicBezTo>
                    <a:pt x="22412" y="97182"/>
                    <a:pt x="22124" y="97204"/>
                    <a:pt x="21840" y="97250"/>
                  </a:cubicBezTo>
                  <a:cubicBezTo>
                    <a:pt x="9405" y="99286"/>
                    <a:pt x="0" y="118193"/>
                    <a:pt x="0" y="141633"/>
                  </a:cubicBezTo>
                  <a:lnTo>
                    <a:pt x="0" y="167060"/>
                  </a:lnTo>
                  <a:cubicBezTo>
                    <a:pt x="0" y="171184"/>
                    <a:pt x="3688" y="175622"/>
                    <a:pt x="7416" y="175622"/>
                  </a:cubicBezTo>
                  <a:cubicBezTo>
                    <a:pt x="8202" y="175622"/>
                    <a:pt x="8989" y="175425"/>
                    <a:pt x="9745" y="174986"/>
                  </a:cubicBezTo>
                  <a:lnTo>
                    <a:pt x="156175" y="87627"/>
                  </a:lnTo>
                  <a:cubicBezTo>
                    <a:pt x="158162" y="86464"/>
                    <a:pt x="159399" y="84330"/>
                    <a:pt x="159399" y="82052"/>
                  </a:cubicBezTo>
                  <a:lnTo>
                    <a:pt x="159399" y="74659"/>
                  </a:lnTo>
                  <a:cubicBezTo>
                    <a:pt x="159399" y="56189"/>
                    <a:pt x="158461" y="0"/>
                    <a:pt x="139831" y="0"/>
                  </a:cubicBez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6"/>
            <p:cNvSpPr/>
            <p:nvPr/>
          </p:nvSpPr>
          <p:spPr>
            <a:xfrm>
              <a:off x="3074025" y="1125525"/>
              <a:ext cx="3947650" cy="4337650"/>
            </a:xfrm>
            <a:custGeom>
              <a:avLst/>
              <a:gdLst/>
              <a:ahLst/>
              <a:cxnLst/>
              <a:rect l="l" t="t" r="r" b="b"/>
              <a:pathLst>
                <a:path w="157906" h="173506" extrusionOk="0">
                  <a:moveTo>
                    <a:pt x="139647" y="0"/>
                  </a:moveTo>
                  <a:cubicBezTo>
                    <a:pt x="137817" y="0"/>
                    <a:pt x="135787" y="579"/>
                    <a:pt x="133535" y="1833"/>
                  </a:cubicBezTo>
                  <a:cubicBezTo>
                    <a:pt x="108690" y="15698"/>
                    <a:pt x="96837" y="80756"/>
                    <a:pt x="75021" y="109577"/>
                  </a:cubicBezTo>
                  <a:cubicBezTo>
                    <a:pt x="69495" y="116867"/>
                    <a:pt x="64168" y="119573"/>
                    <a:pt x="59091" y="119573"/>
                  </a:cubicBezTo>
                  <a:cubicBezTo>
                    <a:pt x="44474" y="119573"/>
                    <a:pt x="31931" y="97147"/>
                    <a:pt x="22703" y="97147"/>
                  </a:cubicBezTo>
                  <a:cubicBezTo>
                    <a:pt x="22412" y="97147"/>
                    <a:pt x="22124" y="97169"/>
                    <a:pt x="21840" y="97215"/>
                  </a:cubicBezTo>
                  <a:cubicBezTo>
                    <a:pt x="9405" y="99251"/>
                    <a:pt x="0" y="118158"/>
                    <a:pt x="0" y="141597"/>
                  </a:cubicBezTo>
                  <a:lnTo>
                    <a:pt x="0" y="167025"/>
                  </a:lnTo>
                  <a:cubicBezTo>
                    <a:pt x="0" y="170807"/>
                    <a:pt x="3117" y="173505"/>
                    <a:pt x="6493" y="173505"/>
                  </a:cubicBezTo>
                  <a:cubicBezTo>
                    <a:pt x="7573" y="173505"/>
                    <a:pt x="8680" y="173229"/>
                    <a:pt x="9720" y="172624"/>
                  </a:cubicBezTo>
                  <a:lnTo>
                    <a:pt x="153024" y="89071"/>
                  </a:lnTo>
                  <a:cubicBezTo>
                    <a:pt x="155011" y="87907"/>
                    <a:pt x="156223" y="85774"/>
                    <a:pt x="156223" y="83471"/>
                  </a:cubicBezTo>
                  <a:lnTo>
                    <a:pt x="156223" y="76102"/>
                  </a:lnTo>
                  <a:cubicBezTo>
                    <a:pt x="156223" y="57596"/>
                    <a:pt x="157905" y="0"/>
                    <a:pt x="139647" y="0"/>
                  </a:cubicBez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9" name="Google Shape;429;p26"/>
          <p:cNvSpPr txBox="1"/>
          <p:nvPr/>
        </p:nvSpPr>
        <p:spPr>
          <a:xfrm flipH="1">
            <a:off x="823800" y="3905275"/>
            <a:ext cx="931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Venus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0" name="Google Shape;430;p26"/>
          <p:cNvSpPr txBox="1"/>
          <p:nvPr/>
        </p:nvSpPr>
        <p:spPr>
          <a:xfrm flipH="1">
            <a:off x="1333700" y="4174738"/>
            <a:ext cx="931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Mars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 flipH="1">
            <a:off x="1945575" y="4444200"/>
            <a:ext cx="931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Mercury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2262019" y="1101075"/>
            <a:ext cx="625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80%</a:t>
            </a:r>
            <a:endParaRPr sz="180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433" name="Google Shape;433;p26"/>
          <p:cNvSpPr txBox="1"/>
          <p:nvPr/>
        </p:nvSpPr>
        <p:spPr>
          <a:xfrm>
            <a:off x="3049144" y="1501775"/>
            <a:ext cx="625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40%</a:t>
            </a:r>
            <a:endParaRPr sz="180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434" name="Google Shape;434;p26"/>
          <p:cNvSpPr txBox="1"/>
          <p:nvPr/>
        </p:nvSpPr>
        <p:spPr>
          <a:xfrm>
            <a:off x="3584519" y="947250"/>
            <a:ext cx="625800" cy="6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800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90%</a:t>
            </a:r>
            <a:endParaRPr sz="1800"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5642632" y="3162252"/>
            <a:ext cx="543900" cy="46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40M</a:t>
            </a:r>
            <a:endParaRPr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436" name="Google Shape;436;p26"/>
          <p:cNvSpPr txBox="1"/>
          <p:nvPr/>
        </p:nvSpPr>
        <p:spPr>
          <a:xfrm>
            <a:off x="6556320" y="3166077"/>
            <a:ext cx="543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12</a:t>
            </a:r>
            <a:endParaRPr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437" name="Google Shape;437;p26"/>
          <p:cNvSpPr txBox="1"/>
          <p:nvPr/>
        </p:nvSpPr>
        <p:spPr>
          <a:xfrm>
            <a:off x="7532799" y="3166077"/>
            <a:ext cx="543900" cy="3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accent4"/>
                </a:solidFill>
                <a:latin typeface="Unica One"/>
                <a:ea typeface="Unica One"/>
                <a:cs typeface="Unica One"/>
                <a:sym typeface="Unica One"/>
              </a:rPr>
              <a:t>70M</a:t>
            </a:r>
            <a:endParaRPr>
              <a:solidFill>
                <a:schemeClr val="accent4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438" name="Google Shape;438;p26"/>
          <p:cNvGrpSpPr/>
          <p:nvPr/>
        </p:nvGrpSpPr>
        <p:grpSpPr>
          <a:xfrm>
            <a:off x="5762769" y="3822574"/>
            <a:ext cx="303627" cy="568710"/>
            <a:chOff x="2691950" y="776025"/>
            <a:chExt cx="2217875" cy="4154200"/>
          </a:xfrm>
        </p:grpSpPr>
        <p:sp>
          <p:nvSpPr>
            <p:cNvPr id="439" name="Google Shape;439;p26"/>
            <p:cNvSpPr/>
            <p:nvPr/>
          </p:nvSpPr>
          <p:spPr>
            <a:xfrm>
              <a:off x="2691950" y="776025"/>
              <a:ext cx="2217875" cy="4153675"/>
            </a:xfrm>
            <a:custGeom>
              <a:avLst/>
              <a:gdLst/>
              <a:ahLst/>
              <a:cxnLst/>
              <a:rect l="l" t="t" r="r" b="b"/>
              <a:pathLst>
                <a:path w="88715" h="166147" extrusionOk="0">
                  <a:moveTo>
                    <a:pt x="39245" y="0"/>
                  </a:moveTo>
                  <a:cubicBezTo>
                    <a:pt x="38542" y="0"/>
                    <a:pt x="37764" y="221"/>
                    <a:pt x="36944" y="694"/>
                  </a:cubicBezTo>
                  <a:cubicBezTo>
                    <a:pt x="33734" y="2555"/>
                    <a:pt x="31050" y="7487"/>
                    <a:pt x="31050" y="11783"/>
                  </a:cubicBezTo>
                  <a:lnTo>
                    <a:pt x="31050" y="15521"/>
                  </a:lnTo>
                  <a:cubicBezTo>
                    <a:pt x="14316" y="26982"/>
                    <a:pt x="2947" y="46757"/>
                    <a:pt x="2947" y="65865"/>
                  </a:cubicBezTo>
                  <a:cubicBezTo>
                    <a:pt x="2947" y="76163"/>
                    <a:pt x="5320" y="82398"/>
                    <a:pt x="10252" y="85423"/>
                  </a:cubicBezTo>
                  <a:lnTo>
                    <a:pt x="10252" y="85438"/>
                  </a:lnTo>
                  <a:cubicBezTo>
                    <a:pt x="10252" y="85438"/>
                    <a:pt x="27762" y="96496"/>
                    <a:pt x="31593" y="97163"/>
                  </a:cubicBezTo>
                  <a:lnTo>
                    <a:pt x="31593" y="121265"/>
                  </a:lnTo>
                  <a:cubicBezTo>
                    <a:pt x="28313" y="122363"/>
                    <a:pt x="25272" y="122862"/>
                    <a:pt x="22353" y="122862"/>
                  </a:cubicBezTo>
                  <a:cubicBezTo>
                    <a:pt x="18718" y="122862"/>
                    <a:pt x="15272" y="122089"/>
                    <a:pt x="11788" y="120738"/>
                  </a:cubicBezTo>
                  <a:cubicBezTo>
                    <a:pt x="11346" y="120534"/>
                    <a:pt x="10850" y="120433"/>
                    <a:pt x="10321" y="120433"/>
                  </a:cubicBezTo>
                  <a:cubicBezTo>
                    <a:pt x="9401" y="120433"/>
                    <a:pt x="8381" y="120737"/>
                    <a:pt x="7367" y="121327"/>
                  </a:cubicBezTo>
                  <a:cubicBezTo>
                    <a:pt x="3211" y="123716"/>
                    <a:pt x="0" y="129858"/>
                    <a:pt x="0" y="135394"/>
                  </a:cubicBezTo>
                  <a:cubicBezTo>
                    <a:pt x="0" y="138047"/>
                    <a:pt x="667" y="139846"/>
                    <a:pt x="1861" y="140916"/>
                  </a:cubicBezTo>
                  <a:cubicBezTo>
                    <a:pt x="1861" y="140916"/>
                    <a:pt x="19310" y="151618"/>
                    <a:pt x="21109" y="152005"/>
                  </a:cubicBezTo>
                  <a:cubicBezTo>
                    <a:pt x="24459" y="153215"/>
                    <a:pt x="28010" y="153851"/>
                    <a:pt x="31578" y="153866"/>
                  </a:cubicBezTo>
                  <a:cubicBezTo>
                    <a:pt x="31981" y="154797"/>
                    <a:pt x="32601" y="155448"/>
                    <a:pt x="33377" y="155774"/>
                  </a:cubicBezTo>
                  <a:cubicBezTo>
                    <a:pt x="33377" y="155774"/>
                    <a:pt x="50592" y="165778"/>
                    <a:pt x="50778" y="165871"/>
                  </a:cubicBezTo>
                  <a:lnTo>
                    <a:pt x="50794" y="165886"/>
                  </a:lnTo>
                  <a:cubicBezTo>
                    <a:pt x="51179" y="166058"/>
                    <a:pt x="51603" y="166146"/>
                    <a:pt x="52055" y="166146"/>
                  </a:cubicBezTo>
                  <a:cubicBezTo>
                    <a:pt x="52787" y="166146"/>
                    <a:pt x="53595" y="165916"/>
                    <a:pt x="54439" y="165437"/>
                  </a:cubicBezTo>
                  <a:cubicBezTo>
                    <a:pt x="57665" y="163575"/>
                    <a:pt x="60193" y="158721"/>
                    <a:pt x="60193" y="154425"/>
                  </a:cubicBezTo>
                  <a:lnTo>
                    <a:pt x="60193" y="143739"/>
                  </a:lnTo>
                  <a:cubicBezTo>
                    <a:pt x="77207" y="131781"/>
                    <a:pt x="88715" y="112099"/>
                    <a:pt x="88715" y="92464"/>
                  </a:cubicBezTo>
                  <a:cubicBezTo>
                    <a:pt x="88715" y="83050"/>
                    <a:pt x="86605" y="76846"/>
                    <a:pt x="82015" y="73573"/>
                  </a:cubicBezTo>
                  <a:lnTo>
                    <a:pt x="81984" y="73558"/>
                  </a:lnTo>
                  <a:cubicBezTo>
                    <a:pt x="81332" y="73092"/>
                    <a:pt x="64691" y="63570"/>
                    <a:pt x="64691" y="63570"/>
                  </a:cubicBezTo>
                  <a:cubicBezTo>
                    <a:pt x="63186" y="62484"/>
                    <a:pt x="61465" y="61708"/>
                    <a:pt x="59665" y="61290"/>
                  </a:cubicBezTo>
                  <a:lnTo>
                    <a:pt x="59665" y="38180"/>
                  </a:lnTo>
                  <a:cubicBezTo>
                    <a:pt x="61969" y="37575"/>
                    <a:pt x="64277" y="37288"/>
                    <a:pt x="66603" y="37288"/>
                  </a:cubicBezTo>
                  <a:cubicBezTo>
                    <a:pt x="68865" y="37288"/>
                    <a:pt x="71144" y="37559"/>
                    <a:pt x="73453" y="38072"/>
                  </a:cubicBezTo>
                  <a:cubicBezTo>
                    <a:pt x="73825" y="38154"/>
                    <a:pt x="74197" y="38195"/>
                    <a:pt x="74570" y="38195"/>
                  </a:cubicBezTo>
                  <a:cubicBezTo>
                    <a:pt x="75537" y="38195"/>
                    <a:pt x="76508" y="37918"/>
                    <a:pt x="77470" y="37358"/>
                  </a:cubicBezTo>
                  <a:cubicBezTo>
                    <a:pt x="81611" y="34970"/>
                    <a:pt x="84961" y="28751"/>
                    <a:pt x="84961" y="23214"/>
                  </a:cubicBezTo>
                  <a:cubicBezTo>
                    <a:pt x="84961" y="20375"/>
                    <a:pt x="84155" y="18731"/>
                    <a:pt x="82976" y="17816"/>
                  </a:cubicBezTo>
                  <a:lnTo>
                    <a:pt x="65202" y="7487"/>
                  </a:lnTo>
                  <a:cubicBezTo>
                    <a:pt x="64675" y="7146"/>
                    <a:pt x="64086" y="6929"/>
                    <a:pt x="63450" y="6820"/>
                  </a:cubicBezTo>
                  <a:cubicBezTo>
                    <a:pt x="61209" y="6233"/>
                    <a:pt x="58894" y="5919"/>
                    <a:pt x="56476" y="5919"/>
                  </a:cubicBezTo>
                  <a:cubicBezTo>
                    <a:pt x="54742" y="5919"/>
                    <a:pt x="52956" y="6080"/>
                    <a:pt x="51104" y="6417"/>
                  </a:cubicBezTo>
                  <a:lnTo>
                    <a:pt x="40666" y="353"/>
                  </a:lnTo>
                  <a:cubicBezTo>
                    <a:pt x="40244" y="122"/>
                    <a:pt x="39765" y="0"/>
                    <a:pt x="39245" y="0"/>
                  </a:cubicBez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6"/>
            <p:cNvSpPr/>
            <p:nvPr/>
          </p:nvSpPr>
          <p:spPr>
            <a:xfrm>
              <a:off x="3128925" y="1029425"/>
              <a:ext cx="1780900" cy="3900800"/>
            </a:xfrm>
            <a:custGeom>
              <a:avLst/>
              <a:gdLst/>
              <a:ahLst/>
              <a:cxnLst/>
              <a:rect l="l" t="t" r="r" b="b"/>
              <a:pathLst>
                <a:path w="71236" h="156032" extrusionOk="0">
                  <a:moveTo>
                    <a:pt x="31609" y="33085"/>
                  </a:moveTo>
                  <a:lnTo>
                    <a:pt x="31609" y="64678"/>
                  </a:lnTo>
                  <a:cubicBezTo>
                    <a:pt x="29954" y="64917"/>
                    <a:pt x="28499" y="65036"/>
                    <a:pt x="27223" y="65036"/>
                  </a:cubicBezTo>
                  <a:cubicBezTo>
                    <a:pt x="20544" y="65036"/>
                    <a:pt x="18752" y="61786"/>
                    <a:pt x="18752" y="55496"/>
                  </a:cubicBezTo>
                  <a:cubicBezTo>
                    <a:pt x="18752" y="47649"/>
                    <a:pt x="23032" y="39087"/>
                    <a:pt x="31609" y="33085"/>
                  </a:cubicBezTo>
                  <a:close/>
                  <a:moveTo>
                    <a:pt x="46920" y="82950"/>
                  </a:moveTo>
                  <a:cubicBezTo>
                    <a:pt x="53436" y="82950"/>
                    <a:pt x="55447" y="86207"/>
                    <a:pt x="55447" y="92704"/>
                  </a:cubicBezTo>
                  <a:cubicBezTo>
                    <a:pt x="55447" y="101265"/>
                    <a:pt x="50763" y="109687"/>
                    <a:pt x="42186" y="115891"/>
                  </a:cubicBezTo>
                  <a:lnTo>
                    <a:pt x="42186" y="83398"/>
                  </a:lnTo>
                  <a:lnTo>
                    <a:pt x="42186" y="83383"/>
                  </a:lnTo>
                  <a:cubicBezTo>
                    <a:pt x="43979" y="83094"/>
                    <a:pt x="45549" y="82950"/>
                    <a:pt x="46920" y="82950"/>
                  </a:cubicBezTo>
                  <a:close/>
                  <a:moveTo>
                    <a:pt x="39273" y="1"/>
                  </a:moveTo>
                  <a:cubicBezTo>
                    <a:pt x="38567" y="1"/>
                    <a:pt x="37786" y="226"/>
                    <a:pt x="36960" y="701"/>
                  </a:cubicBezTo>
                  <a:cubicBezTo>
                    <a:pt x="33749" y="2562"/>
                    <a:pt x="31066" y="7510"/>
                    <a:pt x="31066" y="11790"/>
                  </a:cubicBezTo>
                  <a:lnTo>
                    <a:pt x="31066" y="15528"/>
                  </a:lnTo>
                  <a:cubicBezTo>
                    <a:pt x="14331" y="26974"/>
                    <a:pt x="2947" y="46764"/>
                    <a:pt x="2947" y="65872"/>
                  </a:cubicBezTo>
                  <a:cubicBezTo>
                    <a:pt x="2947" y="81424"/>
                    <a:pt x="8356" y="87699"/>
                    <a:pt x="19790" y="87699"/>
                  </a:cubicBezTo>
                  <a:cubicBezTo>
                    <a:pt x="23191" y="87699"/>
                    <a:pt x="27125" y="87143"/>
                    <a:pt x="31609" y="86112"/>
                  </a:cubicBezTo>
                  <a:lnTo>
                    <a:pt x="31609" y="121288"/>
                  </a:lnTo>
                  <a:cubicBezTo>
                    <a:pt x="28328" y="122386"/>
                    <a:pt x="25287" y="122885"/>
                    <a:pt x="22367" y="122885"/>
                  </a:cubicBezTo>
                  <a:cubicBezTo>
                    <a:pt x="18730" y="122885"/>
                    <a:pt x="15281" y="122111"/>
                    <a:pt x="11788" y="120761"/>
                  </a:cubicBezTo>
                  <a:cubicBezTo>
                    <a:pt x="11351" y="120557"/>
                    <a:pt x="10859" y="120456"/>
                    <a:pt x="10332" y="120456"/>
                  </a:cubicBezTo>
                  <a:cubicBezTo>
                    <a:pt x="9415" y="120456"/>
                    <a:pt x="8391" y="120759"/>
                    <a:pt x="7368" y="121350"/>
                  </a:cubicBezTo>
                  <a:cubicBezTo>
                    <a:pt x="3227" y="123739"/>
                    <a:pt x="1" y="129880"/>
                    <a:pt x="1" y="135417"/>
                  </a:cubicBezTo>
                  <a:cubicBezTo>
                    <a:pt x="1" y="139171"/>
                    <a:pt x="1350" y="141249"/>
                    <a:pt x="3630" y="141900"/>
                  </a:cubicBezTo>
                  <a:cubicBezTo>
                    <a:pt x="7029" y="143135"/>
                    <a:pt x="10616" y="143766"/>
                    <a:pt x="14371" y="143766"/>
                  </a:cubicBezTo>
                  <a:cubicBezTo>
                    <a:pt x="19628" y="143766"/>
                    <a:pt x="25212" y="142528"/>
                    <a:pt x="31066" y="139977"/>
                  </a:cubicBezTo>
                  <a:lnTo>
                    <a:pt x="31066" y="151051"/>
                  </a:lnTo>
                  <a:cubicBezTo>
                    <a:pt x="31066" y="154208"/>
                    <a:pt x="32525" y="156032"/>
                    <a:pt x="34579" y="156032"/>
                  </a:cubicBezTo>
                  <a:cubicBezTo>
                    <a:pt x="35310" y="156032"/>
                    <a:pt x="36117" y="155801"/>
                    <a:pt x="36960" y="155316"/>
                  </a:cubicBezTo>
                  <a:cubicBezTo>
                    <a:pt x="40170" y="153455"/>
                    <a:pt x="42714" y="148600"/>
                    <a:pt x="42714" y="144320"/>
                  </a:cubicBezTo>
                  <a:lnTo>
                    <a:pt x="42714" y="133603"/>
                  </a:lnTo>
                  <a:cubicBezTo>
                    <a:pt x="59728" y="121645"/>
                    <a:pt x="71236" y="101963"/>
                    <a:pt x="71236" y="82328"/>
                  </a:cubicBezTo>
                  <a:cubicBezTo>
                    <a:pt x="71236" y="67493"/>
                    <a:pt x="65991" y="60642"/>
                    <a:pt x="54124" y="60642"/>
                  </a:cubicBezTo>
                  <a:cubicBezTo>
                    <a:pt x="50705" y="60642"/>
                    <a:pt x="46737" y="61211"/>
                    <a:pt x="42186" y="62321"/>
                  </a:cubicBezTo>
                  <a:lnTo>
                    <a:pt x="42186" y="28044"/>
                  </a:lnTo>
                  <a:cubicBezTo>
                    <a:pt x="44490" y="27439"/>
                    <a:pt x="46798" y="27152"/>
                    <a:pt x="49124" y="27152"/>
                  </a:cubicBezTo>
                  <a:cubicBezTo>
                    <a:pt x="51386" y="27152"/>
                    <a:pt x="53665" y="27423"/>
                    <a:pt x="55974" y="27936"/>
                  </a:cubicBezTo>
                  <a:cubicBezTo>
                    <a:pt x="56348" y="28023"/>
                    <a:pt x="56722" y="28066"/>
                    <a:pt x="57098" y="28066"/>
                  </a:cubicBezTo>
                  <a:cubicBezTo>
                    <a:pt x="58063" y="28066"/>
                    <a:pt x="59031" y="27781"/>
                    <a:pt x="59991" y="27222"/>
                  </a:cubicBezTo>
                  <a:cubicBezTo>
                    <a:pt x="64148" y="24834"/>
                    <a:pt x="67498" y="18615"/>
                    <a:pt x="67498" y="13078"/>
                  </a:cubicBezTo>
                  <a:cubicBezTo>
                    <a:pt x="67498" y="8797"/>
                    <a:pt x="65621" y="7200"/>
                    <a:pt x="63481" y="6827"/>
                  </a:cubicBezTo>
                  <a:cubicBezTo>
                    <a:pt x="61236" y="6235"/>
                    <a:pt x="58924" y="5922"/>
                    <a:pt x="56509" y="5922"/>
                  </a:cubicBezTo>
                  <a:cubicBezTo>
                    <a:pt x="52284" y="5922"/>
                    <a:pt x="47747" y="6881"/>
                    <a:pt x="42714" y="8983"/>
                  </a:cubicBezTo>
                  <a:lnTo>
                    <a:pt x="42714" y="5059"/>
                  </a:lnTo>
                  <a:cubicBezTo>
                    <a:pt x="42714" y="1880"/>
                    <a:pt x="41311" y="1"/>
                    <a:pt x="39273" y="1"/>
                  </a:cubicBez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1" name="Google Shape;441;p26"/>
          <p:cNvGrpSpPr/>
          <p:nvPr/>
        </p:nvGrpSpPr>
        <p:grpSpPr>
          <a:xfrm>
            <a:off x="6598713" y="3822710"/>
            <a:ext cx="459114" cy="569010"/>
            <a:chOff x="2458150" y="970025"/>
            <a:chExt cx="3044525" cy="3770775"/>
          </a:xfrm>
        </p:grpSpPr>
        <p:sp>
          <p:nvSpPr>
            <p:cNvPr id="442" name="Google Shape;442;p26"/>
            <p:cNvSpPr/>
            <p:nvPr/>
          </p:nvSpPr>
          <p:spPr>
            <a:xfrm>
              <a:off x="4591850" y="970025"/>
              <a:ext cx="910825" cy="1558875"/>
            </a:xfrm>
            <a:custGeom>
              <a:avLst/>
              <a:gdLst/>
              <a:ahLst/>
              <a:cxnLst/>
              <a:rect l="l" t="t" r="r" b="b"/>
              <a:pathLst>
                <a:path w="36433" h="62355" extrusionOk="0">
                  <a:moveTo>
                    <a:pt x="27864" y="1"/>
                  </a:moveTo>
                  <a:cubicBezTo>
                    <a:pt x="26256" y="1"/>
                    <a:pt x="24316" y="437"/>
                    <a:pt x="22102" y="1728"/>
                  </a:cubicBezTo>
                  <a:lnTo>
                    <a:pt x="9834" y="8862"/>
                  </a:lnTo>
                  <a:cubicBezTo>
                    <a:pt x="6980" y="10522"/>
                    <a:pt x="6019" y="14197"/>
                    <a:pt x="7678" y="17051"/>
                  </a:cubicBezTo>
                  <a:cubicBezTo>
                    <a:pt x="8787" y="18958"/>
                    <a:pt x="10789" y="20020"/>
                    <a:pt x="12851" y="20020"/>
                  </a:cubicBezTo>
                  <a:cubicBezTo>
                    <a:pt x="13876" y="20020"/>
                    <a:pt x="14915" y="19758"/>
                    <a:pt x="15867" y="19207"/>
                  </a:cubicBezTo>
                  <a:lnTo>
                    <a:pt x="23917" y="14508"/>
                  </a:lnTo>
                  <a:lnTo>
                    <a:pt x="23917" y="14508"/>
                  </a:lnTo>
                  <a:cubicBezTo>
                    <a:pt x="22304" y="22293"/>
                    <a:pt x="17170" y="33972"/>
                    <a:pt x="9539" y="44084"/>
                  </a:cubicBezTo>
                  <a:lnTo>
                    <a:pt x="2979" y="52770"/>
                  </a:lnTo>
                  <a:cubicBezTo>
                    <a:pt x="1" y="56709"/>
                    <a:pt x="2808" y="62339"/>
                    <a:pt x="7756" y="62355"/>
                  </a:cubicBezTo>
                  <a:cubicBezTo>
                    <a:pt x="9632" y="62355"/>
                    <a:pt x="11400" y="61471"/>
                    <a:pt x="12533" y="59982"/>
                  </a:cubicBezTo>
                  <a:lnTo>
                    <a:pt x="19078" y="51296"/>
                  </a:lnTo>
                  <a:cubicBezTo>
                    <a:pt x="29298" y="37772"/>
                    <a:pt x="36433" y="20758"/>
                    <a:pt x="36433" y="9932"/>
                  </a:cubicBezTo>
                  <a:cubicBezTo>
                    <a:pt x="36433" y="4442"/>
                    <a:pt x="33672" y="2038"/>
                    <a:pt x="32013" y="1092"/>
                  </a:cubicBezTo>
                  <a:cubicBezTo>
                    <a:pt x="31125" y="577"/>
                    <a:pt x="29713" y="1"/>
                    <a:pt x="27864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6"/>
            <p:cNvSpPr/>
            <p:nvPr/>
          </p:nvSpPr>
          <p:spPr>
            <a:xfrm>
              <a:off x="2809425" y="1023425"/>
              <a:ext cx="2338100" cy="3717375"/>
            </a:xfrm>
            <a:custGeom>
              <a:avLst/>
              <a:gdLst/>
              <a:ahLst/>
              <a:cxnLst/>
              <a:rect l="l" t="t" r="r" b="b"/>
              <a:pathLst>
                <a:path w="93524" h="148695" extrusionOk="0">
                  <a:moveTo>
                    <a:pt x="53505" y="1"/>
                  </a:moveTo>
                  <a:cubicBezTo>
                    <a:pt x="40555" y="1"/>
                    <a:pt x="26895" y="3158"/>
                    <a:pt x="16224" y="9316"/>
                  </a:cubicBezTo>
                  <a:cubicBezTo>
                    <a:pt x="5460" y="15536"/>
                    <a:pt x="1" y="23507"/>
                    <a:pt x="94" y="31045"/>
                  </a:cubicBezTo>
                  <a:lnTo>
                    <a:pt x="94" y="62793"/>
                  </a:lnTo>
                  <a:cubicBezTo>
                    <a:pt x="94" y="85468"/>
                    <a:pt x="16255" y="104359"/>
                    <a:pt x="37673" y="108609"/>
                  </a:cubicBezTo>
                  <a:cubicBezTo>
                    <a:pt x="36510" y="112346"/>
                    <a:pt x="33967" y="115495"/>
                    <a:pt x="30570" y="117418"/>
                  </a:cubicBezTo>
                  <a:lnTo>
                    <a:pt x="30492" y="117465"/>
                  </a:lnTo>
                  <a:cubicBezTo>
                    <a:pt x="24459" y="120954"/>
                    <a:pt x="21404" y="125421"/>
                    <a:pt x="21497" y="129655"/>
                  </a:cubicBezTo>
                  <a:lnTo>
                    <a:pt x="21497" y="135642"/>
                  </a:lnTo>
                  <a:cubicBezTo>
                    <a:pt x="21419" y="139147"/>
                    <a:pt x="23513" y="142528"/>
                    <a:pt x="27856" y="145025"/>
                  </a:cubicBezTo>
                  <a:cubicBezTo>
                    <a:pt x="32124" y="147486"/>
                    <a:pt x="37840" y="148694"/>
                    <a:pt x="43827" y="148694"/>
                  </a:cubicBezTo>
                  <a:cubicBezTo>
                    <a:pt x="51044" y="148694"/>
                    <a:pt x="58655" y="146939"/>
                    <a:pt x="64598" y="143505"/>
                  </a:cubicBezTo>
                  <a:cubicBezTo>
                    <a:pt x="70833" y="139907"/>
                    <a:pt x="73888" y="135238"/>
                    <a:pt x="73578" y="130896"/>
                  </a:cubicBezTo>
                  <a:lnTo>
                    <a:pt x="73578" y="125716"/>
                  </a:lnTo>
                  <a:cubicBezTo>
                    <a:pt x="73795" y="122055"/>
                    <a:pt x="71732" y="118535"/>
                    <a:pt x="67234" y="115945"/>
                  </a:cubicBezTo>
                  <a:cubicBezTo>
                    <a:pt x="66537" y="115541"/>
                    <a:pt x="65823" y="115185"/>
                    <a:pt x="65094" y="114874"/>
                  </a:cubicBezTo>
                  <a:cubicBezTo>
                    <a:pt x="61992" y="113510"/>
                    <a:pt x="59418" y="111183"/>
                    <a:pt x="57774" y="108221"/>
                  </a:cubicBezTo>
                  <a:cubicBezTo>
                    <a:pt x="78293" y="103273"/>
                    <a:pt x="93523" y="84817"/>
                    <a:pt x="93523" y="62793"/>
                  </a:cubicBezTo>
                  <a:lnTo>
                    <a:pt x="93523" y="23042"/>
                  </a:lnTo>
                  <a:cubicBezTo>
                    <a:pt x="93492" y="16869"/>
                    <a:pt x="89754" y="10991"/>
                    <a:pt x="82124" y="6586"/>
                  </a:cubicBezTo>
                  <a:cubicBezTo>
                    <a:pt x="74472" y="2167"/>
                    <a:pt x="64232" y="1"/>
                    <a:pt x="53505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6"/>
            <p:cNvSpPr/>
            <p:nvPr/>
          </p:nvSpPr>
          <p:spPr>
            <a:xfrm>
              <a:off x="2811750" y="1599475"/>
              <a:ext cx="2335775" cy="2161675"/>
            </a:xfrm>
            <a:custGeom>
              <a:avLst/>
              <a:gdLst/>
              <a:ahLst/>
              <a:cxnLst/>
              <a:rect l="l" t="t" r="r" b="b"/>
              <a:pathLst>
                <a:path w="93431" h="86467" extrusionOk="0">
                  <a:moveTo>
                    <a:pt x="93430" y="0"/>
                  </a:moveTo>
                  <a:lnTo>
                    <a:pt x="93430" y="127"/>
                  </a:lnTo>
                  <a:lnTo>
                    <a:pt x="93430" y="127"/>
                  </a:lnTo>
                  <a:cubicBezTo>
                    <a:pt x="93430" y="85"/>
                    <a:pt x="93430" y="42"/>
                    <a:pt x="93430" y="0"/>
                  </a:cubicBezTo>
                  <a:close/>
                  <a:moveTo>
                    <a:pt x="93430" y="127"/>
                  </a:moveTo>
                  <a:cubicBezTo>
                    <a:pt x="93399" y="7581"/>
                    <a:pt x="87941" y="15452"/>
                    <a:pt x="77300" y="21589"/>
                  </a:cubicBezTo>
                  <a:cubicBezTo>
                    <a:pt x="66629" y="27748"/>
                    <a:pt x="52969" y="30905"/>
                    <a:pt x="40019" y="30905"/>
                  </a:cubicBezTo>
                  <a:cubicBezTo>
                    <a:pt x="29292" y="30905"/>
                    <a:pt x="19052" y="28739"/>
                    <a:pt x="11400" y="24319"/>
                  </a:cubicBezTo>
                  <a:cubicBezTo>
                    <a:pt x="3847" y="19945"/>
                    <a:pt x="94" y="14114"/>
                    <a:pt x="1" y="8003"/>
                  </a:cubicBezTo>
                  <a:lnTo>
                    <a:pt x="1" y="39751"/>
                  </a:lnTo>
                  <a:cubicBezTo>
                    <a:pt x="1" y="65559"/>
                    <a:pt x="20923" y="86466"/>
                    <a:pt x="46715" y="86466"/>
                  </a:cubicBezTo>
                  <a:cubicBezTo>
                    <a:pt x="72523" y="86466"/>
                    <a:pt x="93430" y="65559"/>
                    <a:pt x="93430" y="39751"/>
                  </a:cubicBezTo>
                  <a:lnTo>
                    <a:pt x="93430" y="127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6"/>
            <p:cNvSpPr/>
            <p:nvPr/>
          </p:nvSpPr>
          <p:spPr>
            <a:xfrm>
              <a:off x="3270050" y="3728925"/>
              <a:ext cx="1455600" cy="853450"/>
            </a:xfrm>
            <a:custGeom>
              <a:avLst/>
              <a:gdLst/>
              <a:ahLst/>
              <a:cxnLst/>
              <a:rect l="l" t="t" r="r" b="b"/>
              <a:pathLst>
                <a:path w="58224" h="34138" extrusionOk="0">
                  <a:moveTo>
                    <a:pt x="39349" y="1"/>
                  </a:moveTo>
                  <a:cubicBezTo>
                    <a:pt x="35752" y="856"/>
                    <a:pt x="32076" y="1285"/>
                    <a:pt x="28398" y="1285"/>
                  </a:cubicBezTo>
                  <a:cubicBezTo>
                    <a:pt x="25336" y="1285"/>
                    <a:pt x="22271" y="987"/>
                    <a:pt x="19248" y="389"/>
                  </a:cubicBezTo>
                  <a:cubicBezTo>
                    <a:pt x="18085" y="4126"/>
                    <a:pt x="15542" y="7275"/>
                    <a:pt x="12145" y="9198"/>
                  </a:cubicBezTo>
                  <a:lnTo>
                    <a:pt x="12067" y="9245"/>
                  </a:lnTo>
                  <a:cubicBezTo>
                    <a:pt x="1180" y="15526"/>
                    <a:pt x="1" y="25033"/>
                    <a:pt x="9431" y="30462"/>
                  </a:cubicBezTo>
                  <a:cubicBezTo>
                    <a:pt x="13697" y="32928"/>
                    <a:pt x="19409" y="34137"/>
                    <a:pt x="25392" y="34137"/>
                  </a:cubicBezTo>
                  <a:cubicBezTo>
                    <a:pt x="32612" y="34137"/>
                    <a:pt x="40227" y="32377"/>
                    <a:pt x="46173" y="28942"/>
                  </a:cubicBezTo>
                  <a:cubicBezTo>
                    <a:pt x="57045" y="22660"/>
                    <a:pt x="58224" y="13168"/>
                    <a:pt x="48809" y="7725"/>
                  </a:cubicBezTo>
                  <a:cubicBezTo>
                    <a:pt x="48112" y="7321"/>
                    <a:pt x="47398" y="6965"/>
                    <a:pt x="46669" y="6654"/>
                  </a:cubicBezTo>
                  <a:cubicBezTo>
                    <a:pt x="43552" y="5290"/>
                    <a:pt x="40993" y="2963"/>
                    <a:pt x="39349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6"/>
            <p:cNvSpPr/>
            <p:nvPr/>
          </p:nvSpPr>
          <p:spPr>
            <a:xfrm>
              <a:off x="2674875" y="1023425"/>
              <a:ext cx="2609900" cy="1348675"/>
            </a:xfrm>
            <a:custGeom>
              <a:avLst/>
              <a:gdLst/>
              <a:ahLst/>
              <a:cxnLst/>
              <a:rect l="l" t="t" r="r" b="b"/>
              <a:pathLst>
                <a:path w="104396" h="53947" extrusionOk="0">
                  <a:moveTo>
                    <a:pt x="58887" y="1"/>
                  </a:moveTo>
                  <a:cubicBezTo>
                    <a:pt x="45937" y="1"/>
                    <a:pt x="32277" y="3158"/>
                    <a:pt x="21606" y="9316"/>
                  </a:cubicBezTo>
                  <a:cubicBezTo>
                    <a:pt x="2110" y="20576"/>
                    <a:pt x="1" y="37606"/>
                    <a:pt x="16875" y="47361"/>
                  </a:cubicBezTo>
                  <a:cubicBezTo>
                    <a:pt x="24527" y="51781"/>
                    <a:pt x="34770" y="53947"/>
                    <a:pt x="45499" y="53947"/>
                  </a:cubicBezTo>
                  <a:cubicBezTo>
                    <a:pt x="58452" y="53947"/>
                    <a:pt x="72112" y="50790"/>
                    <a:pt x="82775" y="44631"/>
                  </a:cubicBezTo>
                  <a:cubicBezTo>
                    <a:pt x="102271" y="33372"/>
                    <a:pt x="104395" y="16342"/>
                    <a:pt x="87506" y="6586"/>
                  </a:cubicBezTo>
                  <a:cubicBezTo>
                    <a:pt x="79854" y="2167"/>
                    <a:pt x="69614" y="1"/>
                    <a:pt x="58887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6"/>
            <p:cNvSpPr/>
            <p:nvPr/>
          </p:nvSpPr>
          <p:spPr>
            <a:xfrm>
              <a:off x="2978875" y="1180875"/>
              <a:ext cx="2001525" cy="1034050"/>
            </a:xfrm>
            <a:custGeom>
              <a:avLst/>
              <a:gdLst/>
              <a:ahLst/>
              <a:cxnLst/>
              <a:rect l="l" t="t" r="r" b="b"/>
              <a:pathLst>
                <a:path w="80061" h="41362" extrusionOk="0">
                  <a:moveTo>
                    <a:pt x="45156" y="1"/>
                  </a:moveTo>
                  <a:cubicBezTo>
                    <a:pt x="35227" y="1"/>
                    <a:pt x="24756" y="2420"/>
                    <a:pt x="16580" y="7144"/>
                  </a:cubicBezTo>
                  <a:cubicBezTo>
                    <a:pt x="1629" y="15767"/>
                    <a:pt x="0" y="28826"/>
                    <a:pt x="12951" y="36317"/>
                  </a:cubicBezTo>
                  <a:cubicBezTo>
                    <a:pt x="18816" y="39703"/>
                    <a:pt x="26666" y="41361"/>
                    <a:pt x="34889" y="41361"/>
                  </a:cubicBezTo>
                  <a:cubicBezTo>
                    <a:pt x="44823" y="41361"/>
                    <a:pt x="55301" y="38941"/>
                    <a:pt x="63481" y="34223"/>
                  </a:cubicBezTo>
                  <a:cubicBezTo>
                    <a:pt x="78432" y="25585"/>
                    <a:pt x="80061" y="12510"/>
                    <a:pt x="67110" y="5050"/>
                  </a:cubicBezTo>
                  <a:cubicBezTo>
                    <a:pt x="61241" y="1662"/>
                    <a:pt x="53385" y="1"/>
                    <a:pt x="45156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6"/>
            <p:cNvSpPr/>
            <p:nvPr/>
          </p:nvSpPr>
          <p:spPr>
            <a:xfrm>
              <a:off x="2458150" y="2252625"/>
              <a:ext cx="873200" cy="1210350"/>
            </a:xfrm>
            <a:custGeom>
              <a:avLst/>
              <a:gdLst/>
              <a:ahLst/>
              <a:cxnLst/>
              <a:rect l="l" t="t" r="r" b="b"/>
              <a:pathLst>
                <a:path w="34928" h="48414" extrusionOk="0">
                  <a:moveTo>
                    <a:pt x="23586" y="0"/>
                  </a:moveTo>
                  <a:cubicBezTo>
                    <a:pt x="22581" y="0"/>
                    <a:pt x="21562" y="253"/>
                    <a:pt x="20628" y="783"/>
                  </a:cubicBezTo>
                  <a:lnTo>
                    <a:pt x="8360" y="7809"/>
                  </a:lnTo>
                  <a:cubicBezTo>
                    <a:pt x="3211" y="10771"/>
                    <a:pt x="31" y="16262"/>
                    <a:pt x="31" y="22202"/>
                  </a:cubicBezTo>
                  <a:cubicBezTo>
                    <a:pt x="0" y="34594"/>
                    <a:pt x="8949" y="45172"/>
                    <a:pt x="21155" y="47219"/>
                  </a:cubicBezTo>
                  <a:lnTo>
                    <a:pt x="27716" y="48336"/>
                  </a:lnTo>
                  <a:cubicBezTo>
                    <a:pt x="28039" y="48382"/>
                    <a:pt x="28377" y="48413"/>
                    <a:pt x="28716" y="48413"/>
                  </a:cubicBezTo>
                  <a:lnTo>
                    <a:pt x="28716" y="48413"/>
                  </a:lnTo>
                  <a:cubicBezTo>
                    <a:pt x="31814" y="48409"/>
                    <a:pt x="34400" y="46022"/>
                    <a:pt x="34664" y="42938"/>
                  </a:cubicBezTo>
                  <a:cubicBezTo>
                    <a:pt x="34927" y="39836"/>
                    <a:pt x="32756" y="37045"/>
                    <a:pt x="29701" y="36533"/>
                  </a:cubicBezTo>
                  <a:lnTo>
                    <a:pt x="23140" y="35416"/>
                  </a:lnTo>
                  <a:cubicBezTo>
                    <a:pt x="16688" y="34331"/>
                    <a:pt x="11973" y="28747"/>
                    <a:pt x="11989" y="22202"/>
                  </a:cubicBezTo>
                  <a:cubicBezTo>
                    <a:pt x="11989" y="20542"/>
                    <a:pt x="12873" y="19023"/>
                    <a:pt x="14315" y="18201"/>
                  </a:cubicBezTo>
                  <a:lnTo>
                    <a:pt x="26583" y="11175"/>
                  </a:lnTo>
                  <a:cubicBezTo>
                    <a:pt x="29437" y="9531"/>
                    <a:pt x="30445" y="5870"/>
                    <a:pt x="28801" y="3017"/>
                  </a:cubicBezTo>
                  <a:cubicBezTo>
                    <a:pt x="27693" y="1082"/>
                    <a:pt x="25667" y="0"/>
                    <a:pt x="23586" y="0"/>
                  </a:cubicBezTo>
                  <a:close/>
                  <a:moveTo>
                    <a:pt x="28716" y="48413"/>
                  </a:moveTo>
                  <a:lnTo>
                    <a:pt x="28716" y="48413"/>
                  </a:lnTo>
                  <a:cubicBezTo>
                    <a:pt x="28713" y="48413"/>
                    <a:pt x="28711" y="48413"/>
                    <a:pt x="28708" y="48413"/>
                  </a:cubicBezTo>
                  <a:lnTo>
                    <a:pt x="28724" y="48413"/>
                  </a:lnTo>
                  <a:cubicBezTo>
                    <a:pt x="28721" y="48413"/>
                    <a:pt x="28719" y="48413"/>
                    <a:pt x="28716" y="48413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9" name="Google Shape;449;p26"/>
          <p:cNvGrpSpPr/>
          <p:nvPr/>
        </p:nvGrpSpPr>
        <p:grpSpPr>
          <a:xfrm>
            <a:off x="7626049" y="3860837"/>
            <a:ext cx="397519" cy="528801"/>
            <a:chOff x="2275125" y="950775"/>
            <a:chExt cx="2803375" cy="3729200"/>
          </a:xfrm>
        </p:grpSpPr>
        <p:sp>
          <p:nvSpPr>
            <p:cNvPr id="450" name="Google Shape;450;p26"/>
            <p:cNvSpPr/>
            <p:nvPr/>
          </p:nvSpPr>
          <p:spPr>
            <a:xfrm>
              <a:off x="3673300" y="1792200"/>
              <a:ext cx="1405200" cy="2046300"/>
            </a:xfrm>
            <a:custGeom>
              <a:avLst/>
              <a:gdLst/>
              <a:ahLst/>
              <a:cxnLst/>
              <a:rect l="l" t="t" r="r" b="b"/>
              <a:pathLst>
                <a:path w="56208" h="81852" extrusionOk="0">
                  <a:moveTo>
                    <a:pt x="33698" y="1"/>
                  </a:moveTo>
                  <a:cubicBezTo>
                    <a:pt x="29961" y="1"/>
                    <a:pt x="26124" y="952"/>
                    <a:pt x="22505" y="3039"/>
                  </a:cubicBezTo>
                  <a:cubicBezTo>
                    <a:pt x="8593" y="11073"/>
                    <a:pt x="16" y="25916"/>
                    <a:pt x="16" y="41984"/>
                  </a:cubicBezTo>
                  <a:lnTo>
                    <a:pt x="16" y="70475"/>
                  </a:lnTo>
                  <a:cubicBezTo>
                    <a:pt x="1" y="73965"/>
                    <a:pt x="1878" y="77206"/>
                    <a:pt x="4917" y="78943"/>
                  </a:cubicBezTo>
                  <a:cubicBezTo>
                    <a:pt x="8267" y="80882"/>
                    <a:pt x="12009" y="81851"/>
                    <a:pt x="15751" y="81851"/>
                  </a:cubicBezTo>
                  <a:cubicBezTo>
                    <a:pt x="19492" y="81851"/>
                    <a:pt x="23234" y="80882"/>
                    <a:pt x="26584" y="78943"/>
                  </a:cubicBezTo>
                  <a:lnTo>
                    <a:pt x="51291" y="64690"/>
                  </a:lnTo>
                  <a:cubicBezTo>
                    <a:pt x="54346" y="62953"/>
                    <a:pt x="56207" y="59711"/>
                    <a:pt x="56192" y="56206"/>
                  </a:cubicBezTo>
                  <a:lnTo>
                    <a:pt x="56192" y="22488"/>
                  </a:lnTo>
                  <a:cubicBezTo>
                    <a:pt x="56192" y="9384"/>
                    <a:pt x="45433" y="1"/>
                    <a:pt x="33698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6"/>
            <p:cNvSpPr/>
            <p:nvPr/>
          </p:nvSpPr>
          <p:spPr>
            <a:xfrm>
              <a:off x="3748150" y="950775"/>
              <a:ext cx="1210150" cy="1164075"/>
            </a:xfrm>
            <a:custGeom>
              <a:avLst/>
              <a:gdLst/>
              <a:ahLst/>
              <a:cxnLst/>
              <a:rect l="l" t="t" r="r" b="b"/>
              <a:pathLst>
                <a:path w="48406" h="46563" extrusionOk="0">
                  <a:moveTo>
                    <a:pt x="25087" y="1"/>
                  </a:moveTo>
                  <a:cubicBezTo>
                    <a:pt x="15673" y="1"/>
                    <a:pt x="7207" y="5673"/>
                    <a:pt x="3598" y="14362"/>
                  </a:cubicBezTo>
                  <a:cubicBezTo>
                    <a:pt x="0" y="23063"/>
                    <a:pt x="1985" y="33083"/>
                    <a:pt x="8655" y="39736"/>
                  </a:cubicBezTo>
                  <a:cubicBezTo>
                    <a:pt x="13105" y="44197"/>
                    <a:pt x="19062" y="46563"/>
                    <a:pt x="25123" y="46563"/>
                  </a:cubicBezTo>
                  <a:cubicBezTo>
                    <a:pt x="28123" y="46563"/>
                    <a:pt x="31148" y="45983"/>
                    <a:pt x="34028" y="44792"/>
                  </a:cubicBezTo>
                  <a:cubicBezTo>
                    <a:pt x="42729" y="41179"/>
                    <a:pt x="48405" y="32695"/>
                    <a:pt x="48405" y="23281"/>
                  </a:cubicBezTo>
                  <a:cubicBezTo>
                    <a:pt x="48405" y="10423"/>
                    <a:pt x="37983" y="1"/>
                    <a:pt x="25126" y="1"/>
                  </a:cubicBezTo>
                  <a:cubicBezTo>
                    <a:pt x="25113" y="1"/>
                    <a:pt x="25100" y="1"/>
                    <a:pt x="25087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6"/>
            <p:cNvSpPr/>
            <p:nvPr/>
          </p:nvSpPr>
          <p:spPr>
            <a:xfrm>
              <a:off x="2275125" y="2591500"/>
              <a:ext cx="1405200" cy="2046125"/>
            </a:xfrm>
            <a:custGeom>
              <a:avLst/>
              <a:gdLst/>
              <a:ahLst/>
              <a:cxnLst/>
              <a:rect l="l" t="t" r="r" b="b"/>
              <a:pathLst>
                <a:path w="56208" h="81845" extrusionOk="0">
                  <a:moveTo>
                    <a:pt x="33717" y="1"/>
                  </a:moveTo>
                  <a:cubicBezTo>
                    <a:pt x="29978" y="1"/>
                    <a:pt x="26140" y="955"/>
                    <a:pt x="22520" y="3048"/>
                  </a:cubicBezTo>
                  <a:cubicBezTo>
                    <a:pt x="8593" y="11082"/>
                    <a:pt x="32" y="25925"/>
                    <a:pt x="32" y="41993"/>
                  </a:cubicBezTo>
                  <a:lnTo>
                    <a:pt x="32" y="70468"/>
                  </a:lnTo>
                  <a:cubicBezTo>
                    <a:pt x="1" y="73958"/>
                    <a:pt x="1877" y="77215"/>
                    <a:pt x="4917" y="78936"/>
                  </a:cubicBezTo>
                  <a:cubicBezTo>
                    <a:pt x="8275" y="80875"/>
                    <a:pt x="12017" y="81845"/>
                    <a:pt x="15756" y="81845"/>
                  </a:cubicBezTo>
                  <a:cubicBezTo>
                    <a:pt x="19496" y="81845"/>
                    <a:pt x="23234" y="80875"/>
                    <a:pt x="26584" y="78936"/>
                  </a:cubicBezTo>
                  <a:lnTo>
                    <a:pt x="51291" y="64683"/>
                  </a:lnTo>
                  <a:cubicBezTo>
                    <a:pt x="54346" y="62946"/>
                    <a:pt x="56207" y="59705"/>
                    <a:pt x="56192" y="56199"/>
                  </a:cubicBezTo>
                  <a:lnTo>
                    <a:pt x="56192" y="22482"/>
                  </a:lnTo>
                  <a:cubicBezTo>
                    <a:pt x="56192" y="9382"/>
                    <a:pt x="45440" y="1"/>
                    <a:pt x="3371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6"/>
            <p:cNvSpPr/>
            <p:nvPr/>
          </p:nvSpPr>
          <p:spPr>
            <a:xfrm>
              <a:off x="2349950" y="1749900"/>
              <a:ext cx="1210175" cy="1164100"/>
            </a:xfrm>
            <a:custGeom>
              <a:avLst/>
              <a:gdLst/>
              <a:ahLst/>
              <a:cxnLst/>
              <a:rect l="l" t="t" r="r" b="b"/>
              <a:pathLst>
                <a:path w="48407" h="46564" extrusionOk="0">
                  <a:moveTo>
                    <a:pt x="25126" y="1"/>
                  </a:moveTo>
                  <a:cubicBezTo>
                    <a:pt x="15697" y="1"/>
                    <a:pt x="7213" y="5677"/>
                    <a:pt x="3615" y="14363"/>
                  </a:cubicBezTo>
                  <a:cubicBezTo>
                    <a:pt x="1" y="23064"/>
                    <a:pt x="2002" y="33083"/>
                    <a:pt x="8655" y="39736"/>
                  </a:cubicBezTo>
                  <a:cubicBezTo>
                    <a:pt x="13106" y="44198"/>
                    <a:pt x="19063" y="46563"/>
                    <a:pt x="25124" y="46563"/>
                  </a:cubicBezTo>
                  <a:cubicBezTo>
                    <a:pt x="28123" y="46563"/>
                    <a:pt x="31148" y="45984"/>
                    <a:pt x="34029" y="44793"/>
                  </a:cubicBezTo>
                  <a:cubicBezTo>
                    <a:pt x="42730" y="41194"/>
                    <a:pt x="48406" y="32695"/>
                    <a:pt x="48406" y="23281"/>
                  </a:cubicBezTo>
                  <a:cubicBezTo>
                    <a:pt x="48406" y="10423"/>
                    <a:pt x="37984" y="1"/>
                    <a:pt x="25126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6"/>
            <p:cNvSpPr/>
            <p:nvPr/>
          </p:nvSpPr>
          <p:spPr>
            <a:xfrm>
              <a:off x="3523250" y="2633775"/>
              <a:ext cx="1405575" cy="2046200"/>
            </a:xfrm>
            <a:custGeom>
              <a:avLst/>
              <a:gdLst/>
              <a:ahLst/>
              <a:cxnLst/>
              <a:rect l="l" t="t" r="r" b="b"/>
              <a:pathLst>
                <a:path w="56223" h="81848" extrusionOk="0">
                  <a:moveTo>
                    <a:pt x="33718" y="0"/>
                  </a:moveTo>
                  <a:cubicBezTo>
                    <a:pt x="29978" y="0"/>
                    <a:pt x="26140" y="955"/>
                    <a:pt x="22521" y="3048"/>
                  </a:cubicBezTo>
                  <a:cubicBezTo>
                    <a:pt x="8593" y="11082"/>
                    <a:pt x="32" y="25924"/>
                    <a:pt x="32" y="41992"/>
                  </a:cubicBezTo>
                  <a:lnTo>
                    <a:pt x="32" y="70468"/>
                  </a:lnTo>
                  <a:cubicBezTo>
                    <a:pt x="1" y="73973"/>
                    <a:pt x="1877" y="77214"/>
                    <a:pt x="4917" y="78952"/>
                  </a:cubicBezTo>
                  <a:cubicBezTo>
                    <a:pt x="8275" y="80882"/>
                    <a:pt x="12017" y="81848"/>
                    <a:pt x="15756" y="81848"/>
                  </a:cubicBezTo>
                  <a:cubicBezTo>
                    <a:pt x="19496" y="81848"/>
                    <a:pt x="23234" y="80882"/>
                    <a:pt x="26584" y="78952"/>
                  </a:cubicBezTo>
                  <a:lnTo>
                    <a:pt x="51291" y="64683"/>
                  </a:lnTo>
                  <a:cubicBezTo>
                    <a:pt x="54346" y="62946"/>
                    <a:pt x="56223" y="59704"/>
                    <a:pt x="56192" y="56199"/>
                  </a:cubicBezTo>
                  <a:lnTo>
                    <a:pt x="56192" y="22497"/>
                  </a:lnTo>
                  <a:cubicBezTo>
                    <a:pt x="56203" y="9385"/>
                    <a:pt x="45445" y="0"/>
                    <a:pt x="33718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6"/>
            <p:cNvSpPr/>
            <p:nvPr/>
          </p:nvSpPr>
          <p:spPr>
            <a:xfrm>
              <a:off x="3598100" y="1792175"/>
              <a:ext cx="1210150" cy="1164100"/>
            </a:xfrm>
            <a:custGeom>
              <a:avLst/>
              <a:gdLst/>
              <a:ahLst/>
              <a:cxnLst/>
              <a:rect l="l" t="t" r="r" b="b"/>
              <a:pathLst>
                <a:path w="48406" h="46564" extrusionOk="0">
                  <a:moveTo>
                    <a:pt x="25125" y="0"/>
                  </a:moveTo>
                  <a:cubicBezTo>
                    <a:pt x="15696" y="0"/>
                    <a:pt x="7212" y="5677"/>
                    <a:pt x="3614" y="14378"/>
                  </a:cubicBezTo>
                  <a:cubicBezTo>
                    <a:pt x="0" y="23079"/>
                    <a:pt x="2001" y="33082"/>
                    <a:pt x="8654" y="39751"/>
                  </a:cubicBezTo>
                  <a:cubicBezTo>
                    <a:pt x="13104" y="44201"/>
                    <a:pt x="19059" y="46563"/>
                    <a:pt x="25119" y="46563"/>
                  </a:cubicBezTo>
                  <a:cubicBezTo>
                    <a:pt x="28120" y="46563"/>
                    <a:pt x="31146" y="45984"/>
                    <a:pt x="34028" y="44792"/>
                  </a:cubicBezTo>
                  <a:cubicBezTo>
                    <a:pt x="42729" y="41194"/>
                    <a:pt x="48405" y="32695"/>
                    <a:pt x="48405" y="23280"/>
                  </a:cubicBezTo>
                  <a:cubicBezTo>
                    <a:pt x="48405" y="10423"/>
                    <a:pt x="37983" y="0"/>
                    <a:pt x="25125" y="0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56" name="Google Shape;456;p26"/>
          <p:cNvCxnSpPr/>
          <p:nvPr/>
        </p:nvCxnSpPr>
        <p:spPr>
          <a:xfrm rot="10800000">
            <a:off x="-409425" y="2085975"/>
            <a:ext cx="184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7" name="Google Shape;457;p26"/>
          <p:cNvCxnSpPr/>
          <p:nvPr/>
        </p:nvCxnSpPr>
        <p:spPr>
          <a:xfrm rot="10800000">
            <a:off x="7896600" y="952500"/>
            <a:ext cx="184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58" name="Google Shape;458;p26"/>
          <p:cNvCxnSpPr/>
          <p:nvPr/>
        </p:nvCxnSpPr>
        <p:spPr>
          <a:xfrm rot="10800000">
            <a:off x="7896600" y="3045300"/>
            <a:ext cx="18477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9" name="Google Shape;459;p26"/>
          <p:cNvSpPr txBox="1"/>
          <p:nvPr/>
        </p:nvSpPr>
        <p:spPr>
          <a:xfrm flipH="1">
            <a:off x="7458099" y="3609167"/>
            <a:ext cx="6933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Users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0" name="Google Shape;460;p26"/>
          <p:cNvSpPr txBox="1"/>
          <p:nvPr/>
        </p:nvSpPr>
        <p:spPr>
          <a:xfrm>
            <a:off x="4432725" y="1160753"/>
            <a:ext cx="931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Mars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1" name="Google Shape;461;p26"/>
          <p:cNvSpPr txBox="1"/>
          <p:nvPr/>
        </p:nvSpPr>
        <p:spPr>
          <a:xfrm>
            <a:off x="4432725" y="1396253"/>
            <a:ext cx="931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Venus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2" name="Google Shape;462;p26"/>
          <p:cNvSpPr txBox="1"/>
          <p:nvPr/>
        </p:nvSpPr>
        <p:spPr>
          <a:xfrm>
            <a:off x="4432725" y="1631753"/>
            <a:ext cx="931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Mercury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3" name="Google Shape;463;p26"/>
          <p:cNvSpPr txBox="1"/>
          <p:nvPr/>
        </p:nvSpPr>
        <p:spPr>
          <a:xfrm>
            <a:off x="4432725" y="1867253"/>
            <a:ext cx="931500" cy="2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Jupiter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4" name="Google Shape;464;p26"/>
          <p:cNvSpPr/>
          <p:nvPr/>
        </p:nvSpPr>
        <p:spPr>
          <a:xfrm>
            <a:off x="5364225" y="1238519"/>
            <a:ext cx="168000" cy="141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26"/>
          <p:cNvSpPr/>
          <p:nvPr/>
        </p:nvSpPr>
        <p:spPr>
          <a:xfrm>
            <a:off x="5364225" y="1489868"/>
            <a:ext cx="168000" cy="1413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26"/>
          <p:cNvSpPr/>
          <p:nvPr/>
        </p:nvSpPr>
        <p:spPr>
          <a:xfrm>
            <a:off x="5364225" y="1725232"/>
            <a:ext cx="168000" cy="141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26"/>
          <p:cNvSpPr/>
          <p:nvPr/>
        </p:nvSpPr>
        <p:spPr>
          <a:xfrm>
            <a:off x="5364225" y="1971958"/>
            <a:ext cx="168000" cy="14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26"/>
          <p:cNvSpPr txBox="1"/>
          <p:nvPr/>
        </p:nvSpPr>
        <p:spPr>
          <a:xfrm flipH="1">
            <a:off x="6248638" y="3609175"/>
            <a:ext cx="11475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Awards won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469" name="Google Shape;469;p26"/>
          <p:cNvSpPr txBox="1"/>
          <p:nvPr/>
        </p:nvSpPr>
        <p:spPr>
          <a:xfrm flipH="1">
            <a:off x="5567937" y="3609167"/>
            <a:ext cx="693300" cy="2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Revenue</a:t>
            </a:r>
            <a:endParaRPr sz="10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</p:spTree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7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1481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status report</a:t>
            </a:r>
            <a:endParaRPr/>
          </a:p>
        </p:txBody>
      </p:sp>
      <p:cxnSp>
        <p:nvCxnSpPr>
          <p:cNvPr id="475" name="Google Shape;475;p27"/>
          <p:cNvCxnSpPr/>
          <p:nvPr/>
        </p:nvCxnSpPr>
        <p:spPr>
          <a:xfrm rot="10800000">
            <a:off x="3566766" y="2485253"/>
            <a:ext cx="11481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6" name="Google Shape;476;p27"/>
          <p:cNvCxnSpPr/>
          <p:nvPr/>
        </p:nvCxnSpPr>
        <p:spPr>
          <a:xfrm rot="10800000">
            <a:off x="3566518" y="2818954"/>
            <a:ext cx="18360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7" name="Google Shape;477;p27"/>
          <p:cNvCxnSpPr/>
          <p:nvPr/>
        </p:nvCxnSpPr>
        <p:spPr>
          <a:xfrm rot="10800000">
            <a:off x="3566708" y="3145609"/>
            <a:ext cx="2373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78" name="Google Shape;478;p27"/>
          <p:cNvCxnSpPr/>
          <p:nvPr/>
        </p:nvCxnSpPr>
        <p:spPr>
          <a:xfrm rot="10800000">
            <a:off x="3566836" y="3470582"/>
            <a:ext cx="2834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3" name="Google Shape;483;p27"/>
          <p:cNvGrpSpPr/>
          <p:nvPr/>
        </p:nvGrpSpPr>
        <p:grpSpPr>
          <a:xfrm>
            <a:off x="4668290" y="1440701"/>
            <a:ext cx="3687948" cy="2188103"/>
            <a:chOff x="238125" y="727225"/>
            <a:chExt cx="7141650" cy="4237225"/>
          </a:xfrm>
        </p:grpSpPr>
        <p:sp>
          <p:nvSpPr>
            <p:cNvPr id="484" name="Google Shape;484;p27"/>
            <p:cNvSpPr/>
            <p:nvPr/>
          </p:nvSpPr>
          <p:spPr>
            <a:xfrm>
              <a:off x="238125" y="727225"/>
              <a:ext cx="3991575" cy="2296350"/>
            </a:xfrm>
            <a:custGeom>
              <a:avLst/>
              <a:gdLst/>
              <a:ahLst/>
              <a:cxnLst/>
              <a:rect l="l" t="t" r="r" b="b"/>
              <a:pathLst>
                <a:path w="159663" h="91854" extrusionOk="0">
                  <a:moveTo>
                    <a:pt x="138906" y="0"/>
                  </a:moveTo>
                  <a:lnTo>
                    <a:pt x="0" y="79863"/>
                  </a:lnTo>
                  <a:lnTo>
                    <a:pt x="20756" y="91854"/>
                  </a:lnTo>
                  <a:lnTo>
                    <a:pt x="159663" y="11991"/>
                  </a:lnTo>
                  <a:lnTo>
                    <a:pt x="138906" y="0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7"/>
            <p:cNvSpPr/>
            <p:nvPr/>
          </p:nvSpPr>
          <p:spPr>
            <a:xfrm>
              <a:off x="241300" y="1182975"/>
              <a:ext cx="2365350" cy="1371050"/>
            </a:xfrm>
            <a:custGeom>
              <a:avLst/>
              <a:gdLst/>
              <a:ahLst/>
              <a:cxnLst/>
              <a:rect l="l" t="t" r="r" b="b"/>
              <a:pathLst>
                <a:path w="94614" h="54842" extrusionOk="0">
                  <a:moveTo>
                    <a:pt x="73836" y="1"/>
                  </a:moveTo>
                  <a:lnTo>
                    <a:pt x="0" y="42850"/>
                  </a:lnTo>
                  <a:lnTo>
                    <a:pt x="20757" y="54841"/>
                  </a:lnTo>
                  <a:lnTo>
                    <a:pt x="94614" y="11992"/>
                  </a:lnTo>
                  <a:lnTo>
                    <a:pt x="73836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7"/>
            <p:cNvSpPr/>
            <p:nvPr/>
          </p:nvSpPr>
          <p:spPr>
            <a:xfrm>
              <a:off x="757025" y="1482750"/>
              <a:ext cx="1849625" cy="1551975"/>
            </a:xfrm>
            <a:custGeom>
              <a:avLst/>
              <a:gdLst/>
              <a:ahLst/>
              <a:cxnLst/>
              <a:rect l="l" t="t" r="r" b="b"/>
              <a:pathLst>
                <a:path w="73985" h="62079" extrusionOk="0">
                  <a:moveTo>
                    <a:pt x="73985" y="1"/>
                  </a:moveTo>
                  <a:lnTo>
                    <a:pt x="128" y="42850"/>
                  </a:lnTo>
                  <a:lnTo>
                    <a:pt x="0" y="62079"/>
                  </a:lnTo>
                  <a:lnTo>
                    <a:pt x="73857" y="19229"/>
                  </a:lnTo>
                  <a:lnTo>
                    <a:pt x="73985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7"/>
            <p:cNvSpPr/>
            <p:nvPr/>
          </p:nvSpPr>
          <p:spPr>
            <a:xfrm>
              <a:off x="238125" y="2254225"/>
              <a:ext cx="522100" cy="780500"/>
            </a:xfrm>
            <a:custGeom>
              <a:avLst/>
              <a:gdLst/>
              <a:ahLst/>
              <a:cxnLst/>
              <a:rect l="l" t="t" r="r" b="b"/>
              <a:pathLst>
                <a:path w="20884" h="31220" extrusionOk="0">
                  <a:moveTo>
                    <a:pt x="127" y="0"/>
                  </a:moveTo>
                  <a:lnTo>
                    <a:pt x="0" y="19228"/>
                  </a:lnTo>
                  <a:lnTo>
                    <a:pt x="20756" y="31220"/>
                  </a:lnTo>
                  <a:lnTo>
                    <a:pt x="20884" y="1199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7"/>
            <p:cNvSpPr/>
            <p:nvPr/>
          </p:nvSpPr>
          <p:spPr>
            <a:xfrm>
              <a:off x="1287075" y="1369225"/>
              <a:ext cx="3991575" cy="2296350"/>
            </a:xfrm>
            <a:custGeom>
              <a:avLst/>
              <a:gdLst/>
              <a:ahLst/>
              <a:cxnLst/>
              <a:rect l="l" t="t" r="r" b="b"/>
              <a:pathLst>
                <a:path w="159663" h="91854" extrusionOk="0">
                  <a:moveTo>
                    <a:pt x="138907" y="0"/>
                  </a:moveTo>
                  <a:lnTo>
                    <a:pt x="0" y="79863"/>
                  </a:lnTo>
                  <a:lnTo>
                    <a:pt x="20778" y="91854"/>
                  </a:lnTo>
                  <a:lnTo>
                    <a:pt x="159663" y="11991"/>
                  </a:lnTo>
                  <a:lnTo>
                    <a:pt x="138907" y="0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7"/>
            <p:cNvSpPr/>
            <p:nvPr/>
          </p:nvSpPr>
          <p:spPr>
            <a:xfrm>
              <a:off x="1290250" y="1392550"/>
              <a:ext cx="3121450" cy="1803475"/>
            </a:xfrm>
            <a:custGeom>
              <a:avLst/>
              <a:gdLst/>
              <a:ahLst/>
              <a:cxnLst/>
              <a:rect l="l" t="t" r="r" b="b"/>
              <a:pathLst>
                <a:path w="124858" h="72139" extrusionOk="0">
                  <a:moveTo>
                    <a:pt x="104101" y="1"/>
                  </a:moveTo>
                  <a:lnTo>
                    <a:pt x="1" y="60147"/>
                  </a:lnTo>
                  <a:lnTo>
                    <a:pt x="20757" y="72138"/>
                  </a:lnTo>
                  <a:lnTo>
                    <a:pt x="124857" y="11971"/>
                  </a:lnTo>
                  <a:lnTo>
                    <a:pt x="104101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7"/>
            <p:cNvSpPr/>
            <p:nvPr/>
          </p:nvSpPr>
          <p:spPr>
            <a:xfrm>
              <a:off x="1806500" y="1685975"/>
              <a:ext cx="2605200" cy="1990750"/>
            </a:xfrm>
            <a:custGeom>
              <a:avLst/>
              <a:gdLst/>
              <a:ahLst/>
              <a:cxnLst/>
              <a:rect l="l" t="t" r="r" b="b"/>
              <a:pathLst>
                <a:path w="104208" h="79630" extrusionOk="0">
                  <a:moveTo>
                    <a:pt x="104207" y="0"/>
                  </a:moveTo>
                  <a:lnTo>
                    <a:pt x="107" y="60401"/>
                  </a:lnTo>
                  <a:lnTo>
                    <a:pt x="1" y="79630"/>
                  </a:lnTo>
                  <a:lnTo>
                    <a:pt x="104101" y="19228"/>
                  </a:lnTo>
                  <a:lnTo>
                    <a:pt x="104207" y="0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7"/>
            <p:cNvSpPr/>
            <p:nvPr/>
          </p:nvSpPr>
          <p:spPr>
            <a:xfrm>
              <a:off x="1287075" y="2896225"/>
              <a:ext cx="522125" cy="780500"/>
            </a:xfrm>
            <a:custGeom>
              <a:avLst/>
              <a:gdLst/>
              <a:ahLst/>
              <a:cxnLst/>
              <a:rect l="l" t="t" r="r" b="b"/>
              <a:pathLst>
                <a:path w="20885" h="31220" extrusionOk="0">
                  <a:moveTo>
                    <a:pt x="128" y="0"/>
                  </a:moveTo>
                  <a:lnTo>
                    <a:pt x="0" y="19228"/>
                  </a:lnTo>
                  <a:lnTo>
                    <a:pt x="20778" y="31220"/>
                  </a:lnTo>
                  <a:lnTo>
                    <a:pt x="20884" y="119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7"/>
            <p:cNvSpPr/>
            <p:nvPr/>
          </p:nvSpPr>
          <p:spPr>
            <a:xfrm>
              <a:off x="2344000" y="2028200"/>
              <a:ext cx="3991575" cy="2296375"/>
            </a:xfrm>
            <a:custGeom>
              <a:avLst/>
              <a:gdLst/>
              <a:ahLst/>
              <a:cxnLst/>
              <a:rect l="l" t="t" r="r" b="b"/>
              <a:pathLst>
                <a:path w="159663" h="91855" extrusionOk="0">
                  <a:moveTo>
                    <a:pt x="138906" y="0"/>
                  </a:moveTo>
                  <a:lnTo>
                    <a:pt x="0" y="79863"/>
                  </a:lnTo>
                  <a:lnTo>
                    <a:pt x="20756" y="91854"/>
                  </a:lnTo>
                  <a:lnTo>
                    <a:pt x="159663" y="11991"/>
                  </a:lnTo>
                  <a:lnTo>
                    <a:pt x="138906" y="0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7"/>
            <p:cNvSpPr/>
            <p:nvPr/>
          </p:nvSpPr>
          <p:spPr>
            <a:xfrm>
              <a:off x="2346650" y="1542175"/>
              <a:ext cx="3988925" cy="2312825"/>
            </a:xfrm>
            <a:custGeom>
              <a:avLst/>
              <a:gdLst/>
              <a:ahLst/>
              <a:cxnLst/>
              <a:rect l="l" t="t" r="r" b="b"/>
              <a:pathLst>
                <a:path w="159557" h="92513" extrusionOk="0">
                  <a:moveTo>
                    <a:pt x="138800" y="1"/>
                  </a:moveTo>
                  <a:lnTo>
                    <a:pt x="0" y="80521"/>
                  </a:lnTo>
                  <a:lnTo>
                    <a:pt x="20778" y="92513"/>
                  </a:lnTo>
                  <a:lnTo>
                    <a:pt x="159557" y="11992"/>
                  </a:lnTo>
                  <a:lnTo>
                    <a:pt x="138800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7"/>
            <p:cNvSpPr/>
            <p:nvPr/>
          </p:nvSpPr>
          <p:spPr>
            <a:xfrm>
              <a:off x="2862900" y="1841950"/>
              <a:ext cx="3472675" cy="2493750"/>
            </a:xfrm>
            <a:custGeom>
              <a:avLst/>
              <a:gdLst/>
              <a:ahLst/>
              <a:cxnLst/>
              <a:rect l="l" t="t" r="r" b="b"/>
              <a:pathLst>
                <a:path w="138907" h="99750" extrusionOk="0">
                  <a:moveTo>
                    <a:pt x="138907" y="1"/>
                  </a:moveTo>
                  <a:lnTo>
                    <a:pt x="128" y="80522"/>
                  </a:lnTo>
                  <a:lnTo>
                    <a:pt x="0" y="99750"/>
                  </a:lnTo>
                  <a:lnTo>
                    <a:pt x="138801" y="19229"/>
                  </a:lnTo>
                  <a:lnTo>
                    <a:pt x="138907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7"/>
            <p:cNvSpPr/>
            <p:nvPr/>
          </p:nvSpPr>
          <p:spPr>
            <a:xfrm>
              <a:off x="2344000" y="3555200"/>
              <a:ext cx="522100" cy="780500"/>
            </a:xfrm>
            <a:custGeom>
              <a:avLst/>
              <a:gdLst/>
              <a:ahLst/>
              <a:cxnLst/>
              <a:rect l="l" t="t" r="r" b="b"/>
              <a:pathLst>
                <a:path w="20884" h="31220" extrusionOk="0">
                  <a:moveTo>
                    <a:pt x="106" y="0"/>
                  </a:moveTo>
                  <a:lnTo>
                    <a:pt x="0" y="19229"/>
                  </a:lnTo>
                  <a:lnTo>
                    <a:pt x="20756" y="31220"/>
                  </a:lnTo>
                  <a:lnTo>
                    <a:pt x="20884" y="1199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7"/>
            <p:cNvSpPr/>
            <p:nvPr/>
          </p:nvSpPr>
          <p:spPr>
            <a:xfrm>
              <a:off x="3388175" y="2656925"/>
              <a:ext cx="3991600" cy="2296375"/>
            </a:xfrm>
            <a:custGeom>
              <a:avLst/>
              <a:gdLst/>
              <a:ahLst/>
              <a:cxnLst/>
              <a:rect l="l" t="t" r="r" b="b"/>
              <a:pathLst>
                <a:path w="159664" h="91855" extrusionOk="0">
                  <a:moveTo>
                    <a:pt x="138907" y="1"/>
                  </a:moveTo>
                  <a:lnTo>
                    <a:pt x="1" y="79863"/>
                  </a:lnTo>
                  <a:lnTo>
                    <a:pt x="20757" y="91855"/>
                  </a:lnTo>
                  <a:lnTo>
                    <a:pt x="159663" y="11992"/>
                  </a:lnTo>
                  <a:lnTo>
                    <a:pt x="138907" y="1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7"/>
            <p:cNvSpPr/>
            <p:nvPr/>
          </p:nvSpPr>
          <p:spPr>
            <a:xfrm>
              <a:off x="3390825" y="3186975"/>
              <a:ext cx="2235375" cy="1296750"/>
            </a:xfrm>
            <a:custGeom>
              <a:avLst/>
              <a:gdLst/>
              <a:ahLst/>
              <a:cxnLst/>
              <a:rect l="l" t="t" r="r" b="b"/>
              <a:pathLst>
                <a:path w="89415" h="51870" extrusionOk="0">
                  <a:moveTo>
                    <a:pt x="68637" y="1"/>
                  </a:moveTo>
                  <a:lnTo>
                    <a:pt x="1" y="39879"/>
                  </a:lnTo>
                  <a:lnTo>
                    <a:pt x="20778" y="51870"/>
                  </a:lnTo>
                  <a:lnTo>
                    <a:pt x="89414" y="11970"/>
                  </a:lnTo>
                  <a:lnTo>
                    <a:pt x="68637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7"/>
            <p:cNvSpPr/>
            <p:nvPr/>
          </p:nvSpPr>
          <p:spPr>
            <a:xfrm>
              <a:off x="3907075" y="3486225"/>
              <a:ext cx="1719125" cy="1478225"/>
            </a:xfrm>
            <a:custGeom>
              <a:avLst/>
              <a:gdLst/>
              <a:ahLst/>
              <a:cxnLst/>
              <a:rect l="l" t="t" r="r" b="b"/>
              <a:pathLst>
                <a:path w="68765" h="59129" extrusionOk="0">
                  <a:moveTo>
                    <a:pt x="68764" y="0"/>
                  </a:moveTo>
                  <a:lnTo>
                    <a:pt x="128" y="39900"/>
                  </a:lnTo>
                  <a:lnTo>
                    <a:pt x="1" y="59128"/>
                  </a:lnTo>
                  <a:lnTo>
                    <a:pt x="68637" y="19229"/>
                  </a:lnTo>
                  <a:lnTo>
                    <a:pt x="68764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7"/>
            <p:cNvSpPr/>
            <p:nvPr/>
          </p:nvSpPr>
          <p:spPr>
            <a:xfrm>
              <a:off x="3388175" y="4183925"/>
              <a:ext cx="522125" cy="780525"/>
            </a:xfrm>
            <a:custGeom>
              <a:avLst/>
              <a:gdLst/>
              <a:ahLst/>
              <a:cxnLst/>
              <a:rect l="l" t="t" r="r" b="b"/>
              <a:pathLst>
                <a:path w="20885" h="31221" extrusionOk="0">
                  <a:moveTo>
                    <a:pt x="107" y="1"/>
                  </a:moveTo>
                  <a:lnTo>
                    <a:pt x="1" y="19229"/>
                  </a:lnTo>
                  <a:lnTo>
                    <a:pt x="20757" y="31220"/>
                  </a:lnTo>
                  <a:lnTo>
                    <a:pt x="20884" y="11992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ctrTitle" idx="15"/>
          </p:nvPr>
        </p:nvSpPr>
        <p:spPr>
          <a:xfrm>
            <a:off x="-1" y="746552"/>
            <a:ext cx="1688307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 panose="00000600000000000000" pitchFamily="2" charset="0"/>
              </a:rPr>
              <a:t>Agenda</a:t>
            </a:r>
            <a:endParaRPr>
              <a:latin typeface="Montserrat Medium" panose="00000600000000000000" pitchFamily="2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ctrTitle" idx="3"/>
          </p:nvPr>
        </p:nvSpPr>
        <p:spPr>
          <a:xfrm>
            <a:off x="3945275" y="14419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  <a:latin typeface="Montserrat Medium" panose="00000600000000000000" pitchFamily="2" charset="0"/>
              </a:rPr>
              <a:t>Project Timeframe</a:t>
            </a:r>
            <a:endParaRPr>
              <a:latin typeface="Montserrat Medium" panose="00000600000000000000" pitchFamily="2" charset="0"/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3945275" y="1855137"/>
            <a:ext cx="1976700" cy="63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Task management</a:t>
            </a:r>
            <a:b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</a:br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Accomplishment</a:t>
            </a:r>
          </a:p>
        </p:txBody>
      </p:sp>
      <p:sp>
        <p:nvSpPr>
          <p:cNvPr id="165" name="Google Shape;165;p19"/>
          <p:cNvSpPr txBox="1">
            <a:spLocks noGrp="1"/>
          </p:cNvSpPr>
          <p:nvPr>
            <p:ph type="ctrTitle"/>
          </p:nvPr>
        </p:nvSpPr>
        <p:spPr>
          <a:xfrm>
            <a:off x="2597546" y="6513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  <a:latin typeface="Montserrat Medium" panose="000006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Montserrat Medium" panose="00000600000000000000" pitchFamily="2" charset="0"/>
              </a:rPr>
              <a:t>Project Implementation</a:t>
            </a:r>
            <a:endParaRPr>
              <a:latin typeface="Montserrat Medium" panose="00000600000000000000" pitchFamily="2" charset="0"/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ctrTitle" idx="6"/>
          </p:nvPr>
        </p:nvSpPr>
        <p:spPr>
          <a:xfrm>
            <a:off x="5280206" y="2244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3"/>
                </a:solidFill>
                <a:latin typeface="Montserrat Medium" panose="00000600000000000000" pitchFamily="2" charset="0"/>
              </a:rPr>
              <a:t>Final product</a:t>
            </a:r>
            <a:endParaRPr>
              <a:latin typeface="Montserrat Medium" panose="00000600000000000000" pitchFamily="2" charset="0"/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2597546" y="1066441"/>
            <a:ext cx="3847332" cy="68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Problem, solution &amp; goal</a:t>
            </a:r>
          </a:p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Brainstorming report</a:t>
            </a:r>
          </a:p>
        </p:txBody>
      </p:sp>
      <p:sp>
        <p:nvSpPr>
          <p:cNvPr id="170" name="Google Shape;170;p19"/>
          <p:cNvSpPr txBox="1">
            <a:spLocks noGrp="1"/>
          </p:cNvSpPr>
          <p:nvPr>
            <p:ph type="ctrTitle" idx="9"/>
          </p:nvPr>
        </p:nvSpPr>
        <p:spPr>
          <a:xfrm>
            <a:off x="6444878" y="30305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4"/>
                </a:solidFill>
                <a:latin typeface="Montserrat Medium" panose="00000600000000000000" pitchFamily="2" charset="0"/>
              </a:rPr>
              <a:t>Self-assessment</a:t>
            </a:r>
            <a:endParaRPr>
              <a:latin typeface="Montserrat Medium" panose="00000600000000000000" pitchFamily="2" charset="0"/>
            </a:endParaRPr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7"/>
          </p:nvPr>
        </p:nvSpPr>
        <p:spPr>
          <a:xfrm>
            <a:off x="5280206" y="2657791"/>
            <a:ext cx="1906500" cy="78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Features</a:t>
            </a:r>
            <a:endParaRPr lang="vi-VN">
              <a:solidFill>
                <a:schemeClr val="tx2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Technical stack</a:t>
            </a:r>
            <a:endParaRPr lang="en-US">
              <a:solidFill>
                <a:schemeClr val="tx2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Potential</a:t>
            </a:r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6444878" y="3445631"/>
            <a:ext cx="2417182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Quality of works</a:t>
            </a:r>
          </a:p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Level of success of the project</a:t>
            </a:r>
          </a:p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Takeaway experience</a:t>
            </a:r>
            <a:endParaRPr>
              <a:solidFill>
                <a:schemeClr val="tx2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28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1895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raid summary</a:t>
            </a:r>
            <a:endParaRPr/>
          </a:p>
        </p:txBody>
      </p:sp>
      <p:sp>
        <p:nvSpPr>
          <p:cNvPr id="512" name="Google Shape;512;p28"/>
          <p:cNvSpPr txBox="1"/>
          <p:nvPr/>
        </p:nvSpPr>
        <p:spPr>
          <a:xfrm flipH="1">
            <a:off x="966317" y="1290563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RISKS</a:t>
            </a:r>
            <a:endParaRPr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13" name="Google Shape;513;p28"/>
          <p:cNvSpPr txBox="1"/>
          <p:nvPr/>
        </p:nvSpPr>
        <p:spPr>
          <a:xfrm flipH="1">
            <a:off x="1012987" y="3205506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ASSUMPTIONS</a:t>
            </a:r>
            <a:endParaRPr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14" name="Google Shape;514;p28"/>
          <p:cNvSpPr txBox="1"/>
          <p:nvPr/>
        </p:nvSpPr>
        <p:spPr>
          <a:xfrm flipH="1">
            <a:off x="6688517" y="1295165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ISSUES</a:t>
            </a:r>
            <a:endParaRPr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15" name="Google Shape;515;p28"/>
          <p:cNvSpPr txBox="1"/>
          <p:nvPr/>
        </p:nvSpPr>
        <p:spPr>
          <a:xfrm flipH="1">
            <a:off x="6688792" y="3215610"/>
            <a:ext cx="16413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DEPENDENCIES</a:t>
            </a:r>
            <a:endParaRPr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16" name="Google Shape;516;p28"/>
          <p:cNvSpPr txBox="1"/>
          <p:nvPr/>
        </p:nvSpPr>
        <p:spPr>
          <a:xfrm>
            <a:off x="6771715" y="3470525"/>
            <a:ext cx="13722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775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Jupiter is the biggest planet in our Solar System and the fourth-brightest object in the sky</a:t>
            </a: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7" name="Google Shape;517;p28"/>
          <p:cNvSpPr txBox="1"/>
          <p:nvPr/>
        </p:nvSpPr>
        <p:spPr>
          <a:xfrm>
            <a:off x="1176566" y="1450175"/>
            <a:ext cx="14376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Neptune is the farthest planet from the Sun and the fourth-largest in our Solar System</a:t>
            </a: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8" name="Google Shape;518;p28"/>
          <p:cNvSpPr txBox="1"/>
          <p:nvPr/>
        </p:nvSpPr>
        <p:spPr>
          <a:xfrm>
            <a:off x="1116340" y="3387529"/>
            <a:ext cx="15312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Despite being red, Mars is a cold place, not hot. It’s full of iron oxide dust, giving the planet its reddish cast</a:t>
            </a: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519" name="Google Shape;519;p28"/>
          <p:cNvSpPr txBox="1"/>
          <p:nvPr/>
        </p:nvSpPr>
        <p:spPr>
          <a:xfrm>
            <a:off x="6680363" y="1451597"/>
            <a:ext cx="1531200" cy="8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9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rPr>
              <a:t>Mercury is the closest planet to the Sun and also the smallest one in our Solar System</a:t>
            </a:r>
            <a:endParaRPr sz="900">
              <a:solidFill>
                <a:schemeClr val="lt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pic>
        <p:nvPicPr>
          <p:cNvPr id="520" name="Google Shape;5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3291" y="1320738"/>
            <a:ext cx="3761397" cy="250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9"/>
          <p:cNvSpPr txBox="1">
            <a:spLocks noGrp="1"/>
          </p:cNvSpPr>
          <p:nvPr>
            <p:ph type="ctrTitle"/>
          </p:nvPr>
        </p:nvSpPr>
        <p:spPr>
          <a:xfrm>
            <a:off x="-7500" y="644663"/>
            <a:ext cx="45678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accent1"/>
                </a:solidFill>
              </a:rPr>
              <a:t>where we are</a:t>
            </a:r>
            <a:endParaRPr sz="2800">
              <a:solidFill>
                <a:schemeClr val="accent1"/>
              </a:solidFill>
            </a:endParaRPr>
          </a:p>
        </p:txBody>
      </p:sp>
      <p:sp>
        <p:nvSpPr>
          <p:cNvPr id="526" name="Google Shape;526;p29"/>
          <p:cNvSpPr txBox="1">
            <a:spLocks noGrp="1"/>
          </p:cNvSpPr>
          <p:nvPr>
            <p:ph type="subTitle" idx="1"/>
          </p:nvPr>
        </p:nvSpPr>
        <p:spPr>
          <a:xfrm>
            <a:off x="877800" y="14993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Mercury is the closest planet to the Sun and the smallest one in our Solar System—it’s only a bit larger than our Moon. The planet’s name has nothing to do with the liquid metal since it was named after the Roman messenger god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29"/>
          <p:cNvSpPr txBox="1">
            <a:spLocks noGrp="1"/>
          </p:cNvSpPr>
          <p:nvPr>
            <p:ph type="subTitle" idx="2"/>
          </p:nvPr>
        </p:nvSpPr>
        <p:spPr>
          <a:xfrm>
            <a:off x="5455475" y="1499300"/>
            <a:ext cx="2797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rgbClr val="FFFFFF"/>
                </a:solidFill>
              </a:rPr>
              <a:t>Venus has a beautiful name and is the second planet from the Sun. It’s terribly hot—even hotter than Mercury—and its atmosphere is extremely poisonous. It’s the second-brightest natural object in the night sky after the Moon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sp>
        <p:nvSpPr>
          <p:cNvPr id="528" name="Google Shape;528;p29"/>
          <p:cNvSpPr txBox="1">
            <a:spLocks noGrp="1"/>
          </p:cNvSpPr>
          <p:nvPr>
            <p:ph type="ctrTitle" idx="3"/>
          </p:nvPr>
        </p:nvSpPr>
        <p:spPr>
          <a:xfrm>
            <a:off x="4560425" y="644663"/>
            <a:ext cx="4587300" cy="94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chemeClr val="accent4"/>
                </a:solidFill>
              </a:rPr>
              <a:t>where we want to be</a:t>
            </a:r>
            <a:endParaRPr sz="2800">
              <a:solidFill>
                <a:schemeClr val="accent4"/>
              </a:solidFill>
            </a:endParaRPr>
          </a:p>
        </p:txBody>
      </p:sp>
      <p:pic>
        <p:nvPicPr>
          <p:cNvPr id="529" name="Google Shape;52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910" y="3811075"/>
            <a:ext cx="981000" cy="177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2000" y="2569075"/>
            <a:ext cx="884150" cy="292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30"/>
          <p:cNvSpPr txBox="1">
            <a:spLocks noGrp="1"/>
          </p:cNvSpPr>
          <p:nvPr>
            <p:ph type="ctrTitle" idx="6"/>
          </p:nvPr>
        </p:nvSpPr>
        <p:spPr>
          <a:xfrm>
            <a:off x="720000" y="377975"/>
            <a:ext cx="12492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upcoming events</a:t>
            </a:r>
            <a:endParaRPr/>
          </a:p>
        </p:txBody>
      </p:sp>
      <p:cxnSp>
        <p:nvCxnSpPr>
          <p:cNvPr id="536" name="Google Shape;536;p30"/>
          <p:cNvCxnSpPr/>
          <p:nvPr/>
        </p:nvCxnSpPr>
        <p:spPr>
          <a:xfrm rot="10800000">
            <a:off x="5407350" y="1748575"/>
            <a:ext cx="268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30"/>
          <p:cNvCxnSpPr/>
          <p:nvPr/>
        </p:nvCxnSpPr>
        <p:spPr>
          <a:xfrm rot="10800000">
            <a:off x="4667741" y="2753650"/>
            <a:ext cx="26889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8" name="Google Shape;538;p30"/>
          <p:cNvCxnSpPr/>
          <p:nvPr/>
        </p:nvCxnSpPr>
        <p:spPr>
          <a:xfrm rot="10800000">
            <a:off x="3743175" y="3752925"/>
            <a:ext cx="16956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9" name="Google Shape;539;p30"/>
          <p:cNvSpPr txBox="1">
            <a:spLocks noGrp="1"/>
          </p:cNvSpPr>
          <p:nvPr>
            <p:ph type="subTitle" idx="1"/>
          </p:nvPr>
        </p:nvSpPr>
        <p:spPr>
          <a:xfrm>
            <a:off x="2640241" y="1227261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Mercury is the closest planet to the Sun and the smallest one in </a:t>
            </a:r>
            <a:r>
              <a:rPr lang="es"/>
              <a:t>our </a:t>
            </a:r>
            <a:r>
              <a:rPr lang="es">
                <a:solidFill>
                  <a:schemeClr val="lt1"/>
                </a:solidFill>
              </a:rPr>
              <a:t>Solar System—it’s only a bit larger than our Moon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0" name="Google Shape;540;p30"/>
          <p:cNvSpPr txBox="1">
            <a:spLocks noGrp="1"/>
          </p:cNvSpPr>
          <p:nvPr>
            <p:ph type="subTitle" idx="2"/>
          </p:nvPr>
        </p:nvSpPr>
        <p:spPr>
          <a:xfrm>
            <a:off x="1832400" y="2236096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Venus has a beautiful name and is the second planet from the Sun. It’s terribly hot, even hotter than Mercury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1" name="Google Shape;541;p30"/>
          <p:cNvSpPr txBox="1">
            <a:spLocks noGrp="1"/>
          </p:cNvSpPr>
          <p:nvPr>
            <p:ph type="ctrTitle"/>
          </p:nvPr>
        </p:nvSpPr>
        <p:spPr>
          <a:xfrm>
            <a:off x="2623486" y="994861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MERCURY</a:t>
            </a:r>
            <a:endParaRPr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42" name="Google Shape;542;p30"/>
          <p:cNvSpPr txBox="1">
            <a:spLocks noGrp="1"/>
          </p:cNvSpPr>
          <p:nvPr>
            <p:ph type="ctrTitle" idx="3"/>
          </p:nvPr>
        </p:nvSpPr>
        <p:spPr>
          <a:xfrm>
            <a:off x="1815600" y="200369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VENUS</a:t>
            </a:r>
            <a:endParaRPr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43" name="Google Shape;543;p30"/>
          <p:cNvSpPr txBox="1">
            <a:spLocks noGrp="1"/>
          </p:cNvSpPr>
          <p:nvPr>
            <p:ph type="subTitle" idx="4"/>
          </p:nvPr>
        </p:nvSpPr>
        <p:spPr>
          <a:xfrm>
            <a:off x="994200" y="3244639"/>
            <a:ext cx="2602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Despite being red, Mars is a cold place, not hot. It’s full of iron oxide dust, which gives the planet its reddish cast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44" name="Google Shape;544;p30"/>
          <p:cNvSpPr txBox="1">
            <a:spLocks noGrp="1"/>
          </p:cNvSpPr>
          <p:nvPr>
            <p:ph type="ctrTitle" idx="5"/>
          </p:nvPr>
        </p:nvSpPr>
        <p:spPr>
          <a:xfrm>
            <a:off x="977400" y="3012239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MARS</a:t>
            </a:r>
            <a:endParaRPr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45" name="Google Shape;545;p30"/>
          <p:cNvSpPr txBox="1">
            <a:spLocks noGrp="1"/>
          </p:cNvSpPr>
          <p:nvPr>
            <p:ph type="ctrTitle"/>
          </p:nvPr>
        </p:nvSpPr>
        <p:spPr>
          <a:xfrm>
            <a:off x="6651255" y="1363675"/>
            <a:ext cx="792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FEB 27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46" name="Google Shape;546;p30"/>
          <p:cNvSpPr txBox="1">
            <a:spLocks noGrp="1"/>
          </p:cNvSpPr>
          <p:nvPr>
            <p:ph type="ctrTitle" idx="3"/>
          </p:nvPr>
        </p:nvSpPr>
        <p:spPr>
          <a:xfrm>
            <a:off x="4796121" y="2379300"/>
            <a:ext cx="14856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MAY 13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sp>
        <p:nvSpPr>
          <p:cNvPr id="547" name="Google Shape;547;p30"/>
          <p:cNvSpPr txBox="1">
            <a:spLocks noGrp="1"/>
          </p:cNvSpPr>
          <p:nvPr>
            <p:ph type="ctrTitle" idx="5"/>
          </p:nvPr>
        </p:nvSpPr>
        <p:spPr>
          <a:xfrm>
            <a:off x="3782029" y="3368019"/>
            <a:ext cx="13374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rPr>
              <a:t>JUN 10</a:t>
            </a:r>
            <a:endParaRPr sz="1200">
              <a:solidFill>
                <a:schemeClr val="lt1"/>
              </a:solidFill>
              <a:latin typeface="Unica One"/>
              <a:ea typeface="Unica One"/>
              <a:cs typeface="Unica One"/>
              <a:sym typeface="Unica One"/>
            </a:endParaRPr>
          </a:p>
        </p:txBody>
      </p:sp>
      <p:grpSp>
        <p:nvGrpSpPr>
          <p:cNvPr id="548" name="Google Shape;548;p30"/>
          <p:cNvGrpSpPr/>
          <p:nvPr/>
        </p:nvGrpSpPr>
        <p:grpSpPr>
          <a:xfrm>
            <a:off x="5216279" y="1330901"/>
            <a:ext cx="4053955" cy="3085484"/>
            <a:chOff x="359575" y="1371133"/>
            <a:chExt cx="5370900" cy="4087817"/>
          </a:xfrm>
        </p:grpSpPr>
        <p:sp>
          <p:nvSpPr>
            <p:cNvPr id="549" name="Google Shape;549;p30"/>
            <p:cNvSpPr/>
            <p:nvPr/>
          </p:nvSpPr>
          <p:spPr>
            <a:xfrm>
              <a:off x="4567650" y="1548625"/>
              <a:ext cx="841925" cy="1462500"/>
            </a:xfrm>
            <a:custGeom>
              <a:avLst/>
              <a:gdLst/>
              <a:ahLst/>
              <a:cxnLst/>
              <a:rect l="l" t="t" r="r" b="b"/>
              <a:pathLst>
                <a:path w="33677" h="58500" extrusionOk="0">
                  <a:moveTo>
                    <a:pt x="189" y="1"/>
                  </a:moveTo>
                  <a:lnTo>
                    <a:pt x="0" y="39170"/>
                  </a:lnTo>
                  <a:lnTo>
                    <a:pt x="33469" y="58499"/>
                  </a:lnTo>
                  <a:lnTo>
                    <a:pt x="33676" y="19330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0"/>
            <p:cNvSpPr/>
            <p:nvPr/>
          </p:nvSpPr>
          <p:spPr>
            <a:xfrm>
              <a:off x="3735650" y="1548625"/>
              <a:ext cx="836750" cy="1462500"/>
            </a:xfrm>
            <a:custGeom>
              <a:avLst/>
              <a:gdLst/>
              <a:ahLst/>
              <a:cxnLst/>
              <a:rect l="l" t="t" r="r" b="b"/>
              <a:pathLst>
                <a:path w="33470" h="58500" extrusionOk="0">
                  <a:moveTo>
                    <a:pt x="33469" y="1"/>
                  </a:moveTo>
                  <a:lnTo>
                    <a:pt x="209" y="19330"/>
                  </a:lnTo>
                  <a:lnTo>
                    <a:pt x="1" y="58499"/>
                  </a:lnTo>
                  <a:lnTo>
                    <a:pt x="33280" y="39170"/>
                  </a:lnTo>
                  <a:lnTo>
                    <a:pt x="33469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0"/>
            <p:cNvSpPr/>
            <p:nvPr/>
          </p:nvSpPr>
          <p:spPr>
            <a:xfrm>
              <a:off x="3419950" y="1371133"/>
              <a:ext cx="2310525" cy="1338850"/>
            </a:xfrm>
            <a:custGeom>
              <a:avLst/>
              <a:gdLst/>
              <a:ahLst/>
              <a:cxnLst/>
              <a:rect l="l" t="t" r="r" b="b"/>
              <a:pathLst>
                <a:path w="92421" h="53554" extrusionOk="0">
                  <a:moveTo>
                    <a:pt x="46097" y="7457"/>
                  </a:moveTo>
                  <a:lnTo>
                    <a:pt x="79584" y="26786"/>
                  </a:lnTo>
                  <a:lnTo>
                    <a:pt x="46305" y="46116"/>
                  </a:lnTo>
                  <a:lnTo>
                    <a:pt x="12818" y="26786"/>
                  </a:lnTo>
                  <a:lnTo>
                    <a:pt x="46097" y="7457"/>
                  </a:lnTo>
                  <a:close/>
                  <a:moveTo>
                    <a:pt x="46059" y="0"/>
                  </a:moveTo>
                  <a:lnTo>
                    <a:pt x="0" y="26767"/>
                  </a:lnTo>
                  <a:lnTo>
                    <a:pt x="46361" y="53553"/>
                  </a:lnTo>
                  <a:lnTo>
                    <a:pt x="92420" y="26786"/>
                  </a:lnTo>
                  <a:lnTo>
                    <a:pt x="46059" y="0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0"/>
            <p:cNvSpPr/>
            <p:nvPr/>
          </p:nvSpPr>
          <p:spPr>
            <a:xfrm>
              <a:off x="4565342" y="2031875"/>
              <a:ext cx="1156225" cy="1648425"/>
            </a:xfrm>
            <a:custGeom>
              <a:avLst/>
              <a:gdLst/>
              <a:ahLst/>
              <a:cxnLst/>
              <a:rect l="l" t="t" r="r" b="b"/>
              <a:pathLst>
                <a:path w="46249" h="65937" extrusionOk="0">
                  <a:moveTo>
                    <a:pt x="46248" y="0"/>
                  </a:moveTo>
                  <a:lnTo>
                    <a:pt x="189" y="26767"/>
                  </a:lnTo>
                  <a:lnTo>
                    <a:pt x="1" y="65936"/>
                  </a:lnTo>
                  <a:lnTo>
                    <a:pt x="46060" y="39169"/>
                  </a:lnTo>
                  <a:lnTo>
                    <a:pt x="46248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0"/>
            <p:cNvSpPr/>
            <p:nvPr/>
          </p:nvSpPr>
          <p:spPr>
            <a:xfrm>
              <a:off x="3423658" y="2031400"/>
              <a:ext cx="1164250" cy="1648900"/>
            </a:xfrm>
            <a:custGeom>
              <a:avLst/>
              <a:gdLst/>
              <a:ahLst/>
              <a:cxnLst/>
              <a:rect l="l" t="t" r="r" b="b"/>
              <a:pathLst>
                <a:path w="46570" h="65956" extrusionOk="0">
                  <a:moveTo>
                    <a:pt x="208" y="0"/>
                  </a:moveTo>
                  <a:lnTo>
                    <a:pt x="1" y="39169"/>
                  </a:lnTo>
                  <a:lnTo>
                    <a:pt x="46381" y="65955"/>
                  </a:lnTo>
                  <a:lnTo>
                    <a:pt x="46569" y="26786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0"/>
            <p:cNvSpPr/>
            <p:nvPr/>
          </p:nvSpPr>
          <p:spPr>
            <a:xfrm>
              <a:off x="3037225" y="2699625"/>
              <a:ext cx="841925" cy="1200600"/>
            </a:xfrm>
            <a:custGeom>
              <a:avLst/>
              <a:gdLst/>
              <a:ahLst/>
              <a:cxnLst/>
              <a:rect l="l" t="t" r="r" b="b"/>
              <a:pathLst>
                <a:path w="33677" h="48024" extrusionOk="0">
                  <a:moveTo>
                    <a:pt x="189" y="1"/>
                  </a:moveTo>
                  <a:lnTo>
                    <a:pt x="1" y="28599"/>
                  </a:lnTo>
                  <a:lnTo>
                    <a:pt x="33469" y="48023"/>
                  </a:lnTo>
                  <a:lnTo>
                    <a:pt x="33676" y="19330"/>
                  </a:lnTo>
                  <a:lnTo>
                    <a:pt x="189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0"/>
            <p:cNvSpPr/>
            <p:nvPr/>
          </p:nvSpPr>
          <p:spPr>
            <a:xfrm>
              <a:off x="2206175" y="2699625"/>
              <a:ext cx="835800" cy="1200600"/>
            </a:xfrm>
            <a:custGeom>
              <a:avLst/>
              <a:gdLst/>
              <a:ahLst/>
              <a:cxnLst/>
              <a:rect l="l" t="t" r="r" b="b"/>
              <a:pathLst>
                <a:path w="33432" h="48024" extrusionOk="0">
                  <a:moveTo>
                    <a:pt x="33431" y="1"/>
                  </a:moveTo>
                  <a:lnTo>
                    <a:pt x="190" y="19330"/>
                  </a:lnTo>
                  <a:lnTo>
                    <a:pt x="1" y="48023"/>
                  </a:lnTo>
                  <a:lnTo>
                    <a:pt x="33243" y="28599"/>
                  </a:lnTo>
                  <a:lnTo>
                    <a:pt x="33431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0"/>
            <p:cNvSpPr/>
            <p:nvPr/>
          </p:nvSpPr>
          <p:spPr>
            <a:xfrm>
              <a:off x="1889525" y="2522608"/>
              <a:ext cx="2311000" cy="1338375"/>
            </a:xfrm>
            <a:custGeom>
              <a:avLst/>
              <a:gdLst/>
              <a:ahLst/>
              <a:cxnLst/>
              <a:rect l="l" t="t" r="r" b="b"/>
              <a:pathLst>
                <a:path w="92440" h="53535" extrusionOk="0">
                  <a:moveTo>
                    <a:pt x="46097" y="7438"/>
                  </a:moveTo>
                  <a:lnTo>
                    <a:pt x="79584" y="26767"/>
                  </a:lnTo>
                  <a:lnTo>
                    <a:pt x="46333" y="46092"/>
                  </a:lnTo>
                  <a:lnTo>
                    <a:pt x="46333" y="46092"/>
                  </a:lnTo>
                  <a:lnTo>
                    <a:pt x="12856" y="26767"/>
                  </a:lnTo>
                  <a:lnTo>
                    <a:pt x="46097" y="7438"/>
                  </a:lnTo>
                  <a:close/>
                  <a:moveTo>
                    <a:pt x="46060" y="0"/>
                  </a:moveTo>
                  <a:lnTo>
                    <a:pt x="1" y="26767"/>
                  </a:lnTo>
                  <a:lnTo>
                    <a:pt x="46380" y="53535"/>
                  </a:lnTo>
                  <a:lnTo>
                    <a:pt x="92439" y="26767"/>
                  </a:lnTo>
                  <a:lnTo>
                    <a:pt x="46060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0"/>
            <p:cNvSpPr/>
            <p:nvPr/>
          </p:nvSpPr>
          <p:spPr>
            <a:xfrm>
              <a:off x="3034917" y="3182875"/>
              <a:ext cx="1156700" cy="1386525"/>
            </a:xfrm>
            <a:custGeom>
              <a:avLst/>
              <a:gdLst/>
              <a:ahLst/>
              <a:cxnLst/>
              <a:rect l="l" t="t" r="r" b="b"/>
              <a:pathLst>
                <a:path w="46268" h="55461" extrusionOk="0">
                  <a:moveTo>
                    <a:pt x="46267" y="0"/>
                  </a:moveTo>
                  <a:lnTo>
                    <a:pt x="208" y="26768"/>
                  </a:lnTo>
                  <a:lnTo>
                    <a:pt x="1" y="55460"/>
                  </a:lnTo>
                  <a:lnTo>
                    <a:pt x="46060" y="28693"/>
                  </a:lnTo>
                  <a:lnTo>
                    <a:pt x="46267" y="0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0"/>
            <p:cNvSpPr/>
            <p:nvPr/>
          </p:nvSpPr>
          <p:spPr>
            <a:xfrm>
              <a:off x="1893708" y="3182875"/>
              <a:ext cx="1164250" cy="1386525"/>
            </a:xfrm>
            <a:custGeom>
              <a:avLst/>
              <a:gdLst/>
              <a:ahLst/>
              <a:cxnLst/>
              <a:rect l="l" t="t" r="r" b="b"/>
              <a:pathLst>
                <a:path w="46570" h="55461" extrusionOk="0">
                  <a:moveTo>
                    <a:pt x="190" y="0"/>
                  </a:moveTo>
                  <a:lnTo>
                    <a:pt x="1" y="28693"/>
                  </a:lnTo>
                  <a:lnTo>
                    <a:pt x="46362" y="55460"/>
                  </a:lnTo>
                  <a:lnTo>
                    <a:pt x="46569" y="26768"/>
                  </a:lnTo>
                  <a:lnTo>
                    <a:pt x="190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0"/>
            <p:cNvSpPr/>
            <p:nvPr/>
          </p:nvSpPr>
          <p:spPr>
            <a:xfrm>
              <a:off x="1507275" y="3765225"/>
              <a:ext cx="841925" cy="1024075"/>
            </a:xfrm>
            <a:custGeom>
              <a:avLst/>
              <a:gdLst/>
              <a:ahLst/>
              <a:cxnLst/>
              <a:rect l="l" t="t" r="r" b="b"/>
              <a:pathLst>
                <a:path w="33677" h="40963" extrusionOk="0">
                  <a:moveTo>
                    <a:pt x="189" y="0"/>
                  </a:moveTo>
                  <a:lnTo>
                    <a:pt x="1" y="21633"/>
                  </a:lnTo>
                  <a:lnTo>
                    <a:pt x="33488" y="40963"/>
                  </a:lnTo>
                  <a:lnTo>
                    <a:pt x="33676" y="19330"/>
                  </a:lnTo>
                  <a:lnTo>
                    <a:pt x="189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0"/>
            <p:cNvSpPr/>
            <p:nvPr/>
          </p:nvSpPr>
          <p:spPr>
            <a:xfrm>
              <a:off x="675750" y="3765225"/>
              <a:ext cx="836275" cy="1024075"/>
            </a:xfrm>
            <a:custGeom>
              <a:avLst/>
              <a:gdLst/>
              <a:ahLst/>
              <a:cxnLst/>
              <a:rect l="l" t="t" r="r" b="b"/>
              <a:pathLst>
                <a:path w="33451" h="40963" extrusionOk="0">
                  <a:moveTo>
                    <a:pt x="33450" y="0"/>
                  </a:moveTo>
                  <a:lnTo>
                    <a:pt x="190" y="19330"/>
                  </a:lnTo>
                  <a:lnTo>
                    <a:pt x="1" y="40963"/>
                  </a:lnTo>
                  <a:lnTo>
                    <a:pt x="33262" y="21633"/>
                  </a:lnTo>
                  <a:lnTo>
                    <a:pt x="33450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0"/>
            <p:cNvSpPr/>
            <p:nvPr/>
          </p:nvSpPr>
          <p:spPr>
            <a:xfrm>
              <a:off x="359575" y="3579275"/>
              <a:ext cx="2310525" cy="1338400"/>
            </a:xfrm>
            <a:custGeom>
              <a:avLst/>
              <a:gdLst/>
              <a:ahLst/>
              <a:cxnLst/>
              <a:rect l="l" t="t" r="r" b="b"/>
              <a:pathLst>
                <a:path w="92421" h="53536" extrusionOk="0">
                  <a:moveTo>
                    <a:pt x="46097" y="7438"/>
                  </a:moveTo>
                  <a:lnTo>
                    <a:pt x="79584" y="26768"/>
                  </a:lnTo>
                  <a:lnTo>
                    <a:pt x="46324" y="46098"/>
                  </a:lnTo>
                  <a:lnTo>
                    <a:pt x="12837" y="26768"/>
                  </a:lnTo>
                  <a:lnTo>
                    <a:pt x="46097" y="7438"/>
                  </a:lnTo>
                  <a:close/>
                  <a:moveTo>
                    <a:pt x="46041" y="1"/>
                  </a:moveTo>
                  <a:lnTo>
                    <a:pt x="1" y="26768"/>
                  </a:lnTo>
                  <a:lnTo>
                    <a:pt x="46362" y="53535"/>
                  </a:lnTo>
                  <a:lnTo>
                    <a:pt x="92421" y="26768"/>
                  </a:lnTo>
                  <a:lnTo>
                    <a:pt x="46041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0"/>
            <p:cNvSpPr/>
            <p:nvPr/>
          </p:nvSpPr>
          <p:spPr>
            <a:xfrm>
              <a:off x="1504967" y="4248475"/>
              <a:ext cx="1156225" cy="1210475"/>
            </a:xfrm>
            <a:custGeom>
              <a:avLst/>
              <a:gdLst/>
              <a:ahLst/>
              <a:cxnLst/>
              <a:rect l="l" t="t" r="r" b="b"/>
              <a:pathLst>
                <a:path w="46249" h="48419" extrusionOk="0">
                  <a:moveTo>
                    <a:pt x="46249" y="0"/>
                  </a:moveTo>
                  <a:lnTo>
                    <a:pt x="190" y="26767"/>
                  </a:lnTo>
                  <a:lnTo>
                    <a:pt x="1" y="48419"/>
                  </a:lnTo>
                  <a:lnTo>
                    <a:pt x="46060" y="21652"/>
                  </a:lnTo>
                  <a:lnTo>
                    <a:pt x="46249" y="0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0"/>
            <p:cNvSpPr/>
            <p:nvPr/>
          </p:nvSpPr>
          <p:spPr>
            <a:xfrm>
              <a:off x="363308" y="4248475"/>
              <a:ext cx="1164225" cy="1210475"/>
            </a:xfrm>
            <a:custGeom>
              <a:avLst/>
              <a:gdLst/>
              <a:ahLst/>
              <a:cxnLst/>
              <a:rect l="l" t="t" r="r" b="b"/>
              <a:pathLst>
                <a:path w="46569" h="48419" extrusionOk="0">
                  <a:moveTo>
                    <a:pt x="208" y="0"/>
                  </a:moveTo>
                  <a:lnTo>
                    <a:pt x="0" y="21633"/>
                  </a:lnTo>
                  <a:lnTo>
                    <a:pt x="46380" y="48419"/>
                  </a:lnTo>
                  <a:lnTo>
                    <a:pt x="46569" y="26767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4" name="Google Shape;564;p30"/>
          <p:cNvGrpSpPr/>
          <p:nvPr/>
        </p:nvGrpSpPr>
        <p:grpSpPr>
          <a:xfrm>
            <a:off x="5769577" y="3053086"/>
            <a:ext cx="634294" cy="621195"/>
            <a:chOff x="1716000" y="1047425"/>
            <a:chExt cx="4140300" cy="4054800"/>
          </a:xfrm>
        </p:grpSpPr>
        <p:sp>
          <p:nvSpPr>
            <p:cNvPr id="565" name="Google Shape;565;p30"/>
            <p:cNvSpPr/>
            <p:nvPr/>
          </p:nvSpPr>
          <p:spPr>
            <a:xfrm>
              <a:off x="1743925" y="1047725"/>
              <a:ext cx="4006125" cy="4054500"/>
            </a:xfrm>
            <a:custGeom>
              <a:avLst/>
              <a:gdLst/>
              <a:ahLst/>
              <a:cxnLst/>
              <a:rect l="l" t="t" r="r" b="b"/>
              <a:pathLst>
                <a:path w="160245" h="162180" extrusionOk="0">
                  <a:moveTo>
                    <a:pt x="97369" y="0"/>
                  </a:moveTo>
                  <a:cubicBezTo>
                    <a:pt x="94659" y="0"/>
                    <a:pt x="91949" y="698"/>
                    <a:pt x="89521" y="2094"/>
                  </a:cubicBezTo>
                  <a:lnTo>
                    <a:pt x="3382" y="51833"/>
                  </a:lnTo>
                  <a:cubicBezTo>
                    <a:pt x="1288" y="53027"/>
                    <a:pt x="0" y="55245"/>
                    <a:pt x="16" y="57665"/>
                  </a:cubicBezTo>
                  <a:lnTo>
                    <a:pt x="16" y="124557"/>
                  </a:lnTo>
                  <a:cubicBezTo>
                    <a:pt x="0" y="126961"/>
                    <a:pt x="1288" y="129195"/>
                    <a:pt x="3382" y="130389"/>
                  </a:cubicBezTo>
                  <a:lnTo>
                    <a:pt x="54796" y="160074"/>
                  </a:lnTo>
                  <a:cubicBezTo>
                    <a:pt x="57223" y="161478"/>
                    <a:pt x="59937" y="162180"/>
                    <a:pt x="62651" y="162180"/>
                  </a:cubicBezTo>
                  <a:cubicBezTo>
                    <a:pt x="65365" y="162180"/>
                    <a:pt x="68080" y="161478"/>
                    <a:pt x="70507" y="160074"/>
                  </a:cubicBezTo>
                  <a:lnTo>
                    <a:pt x="156647" y="110351"/>
                  </a:lnTo>
                  <a:cubicBezTo>
                    <a:pt x="158942" y="109017"/>
                    <a:pt x="160245" y="106458"/>
                    <a:pt x="159966" y="103806"/>
                  </a:cubicBezTo>
                  <a:cubicBezTo>
                    <a:pt x="159966" y="103806"/>
                    <a:pt x="160012" y="37409"/>
                    <a:pt x="159966" y="36990"/>
                  </a:cubicBezTo>
                  <a:lnTo>
                    <a:pt x="159966" y="36913"/>
                  </a:lnTo>
                  <a:cubicBezTo>
                    <a:pt x="159749" y="34757"/>
                    <a:pt x="158508" y="32849"/>
                    <a:pt x="156647" y="31795"/>
                  </a:cubicBezTo>
                  <a:lnTo>
                    <a:pt x="105217" y="2094"/>
                  </a:lnTo>
                  <a:cubicBezTo>
                    <a:pt x="102790" y="698"/>
                    <a:pt x="100080" y="0"/>
                    <a:pt x="97369" y="0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0"/>
            <p:cNvSpPr/>
            <p:nvPr/>
          </p:nvSpPr>
          <p:spPr>
            <a:xfrm>
              <a:off x="1716000" y="1047425"/>
              <a:ext cx="4056150" cy="2382500"/>
            </a:xfrm>
            <a:custGeom>
              <a:avLst/>
              <a:gdLst/>
              <a:ahLst/>
              <a:cxnLst/>
              <a:rect l="l" t="t" r="r" b="b"/>
              <a:pathLst>
                <a:path w="162246" h="95300" extrusionOk="0">
                  <a:moveTo>
                    <a:pt x="98484" y="0"/>
                  </a:moveTo>
                  <a:cubicBezTo>
                    <a:pt x="95772" y="0"/>
                    <a:pt x="93058" y="702"/>
                    <a:pt x="90623" y="2106"/>
                  </a:cubicBezTo>
                  <a:lnTo>
                    <a:pt x="4499" y="51830"/>
                  </a:lnTo>
                  <a:cubicBezTo>
                    <a:pt x="1" y="54435"/>
                    <a:pt x="1" y="60918"/>
                    <a:pt x="4499" y="63508"/>
                  </a:cubicBezTo>
                  <a:lnTo>
                    <a:pt x="55913" y="93194"/>
                  </a:lnTo>
                  <a:cubicBezTo>
                    <a:pt x="58340" y="94597"/>
                    <a:pt x="61054" y="95299"/>
                    <a:pt x="63768" y="95299"/>
                  </a:cubicBezTo>
                  <a:cubicBezTo>
                    <a:pt x="66482" y="95299"/>
                    <a:pt x="69197" y="94597"/>
                    <a:pt x="71624" y="93194"/>
                  </a:cubicBezTo>
                  <a:lnTo>
                    <a:pt x="157764" y="43454"/>
                  </a:lnTo>
                  <a:cubicBezTo>
                    <a:pt x="162246" y="40864"/>
                    <a:pt x="162246" y="34381"/>
                    <a:pt x="157764" y="31807"/>
                  </a:cubicBezTo>
                  <a:lnTo>
                    <a:pt x="106334" y="2106"/>
                  </a:lnTo>
                  <a:cubicBezTo>
                    <a:pt x="103907" y="702"/>
                    <a:pt x="101197" y="0"/>
                    <a:pt x="98484" y="0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0"/>
            <p:cNvSpPr/>
            <p:nvPr/>
          </p:nvSpPr>
          <p:spPr>
            <a:xfrm>
              <a:off x="1743925" y="2489325"/>
              <a:ext cx="1369900" cy="2560275"/>
            </a:xfrm>
            <a:custGeom>
              <a:avLst/>
              <a:gdLst/>
              <a:ahLst/>
              <a:cxnLst/>
              <a:rect l="l" t="t" r="r" b="b"/>
              <a:pathLst>
                <a:path w="54796" h="102411" extrusionOk="0">
                  <a:moveTo>
                    <a:pt x="16" y="1"/>
                  </a:moveTo>
                  <a:cubicBezTo>
                    <a:pt x="16" y="29"/>
                    <a:pt x="16" y="58"/>
                    <a:pt x="16" y="87"/>
                  </a:cubicBezTo>
                  <a:lnTo>
                    <a:pt x="16" y="87"/>
                  </a:lnTo>
                  <a:lnTo>
                    <a:pt x="16" y="1"/>
                  </a:lnTo>
                  <a:close/>
                  <a:moveTo>
                    <a:pt x="16" y="87"/>
                  </a:moveTo>
                  <a:lnTo>
                    <a:pt x="16" y="66893"/>
                  </a:lnTo>
                  <a:cubicBezTo>
                    <a:pt x="0" y="69297"/>
                    <a:pt x="1288" y="71531"/>
                    <a:pt x="3382" y="72725"/>
                  </a:cubicBezTo>
                  <a:lnTo>
                    <a:pt x="54796" y="102410"/>
                  </a:lnTo>
                  <a:lnTo>
                    <a:pt x="54796" y="35518"/>
                  </a:lnTo>
                  <a:lnTo>
                    <a:pt x="3382" y="5832"/>
                  </a:lnTo>
                  <a:cubicBezTo>
                    <a:pt x="1313" y="4652"/>
                    <a:pt x="31" y="2458"/>
                    <a:pt x="16" y="87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0"/>
            <p:cNvSpPr/>
            <p:nvPr/>
          </p:nvSpPr>
          <p:spPr>
            <a:xfrm>
              <a:off x="3714025" y="3476375"/>
              <a:ext cx="519200" cy="1453400"/>
            </a:xfrm>
            <a:custGeom>
              <a:avLst/>
              <a:gdLst/>
              <a:ahLst/>
              <a:cxnLst/>
              <a:rect l="l" t="t" r="r" b="b"/>
              <a:pathLst>
                <a:path w="20768" h="58136" extrusionOk="0">
                  <a:moveTo>
                    <a:pt x="19084" y="0"/>
                  </a:moveTo>
                  <a:cubicBezTo>
                    <a:pt x="18745" y="0"/>
                    <a:pt x="18371" y="107"/>
                    <a:pt x="17976" y="332"/>
                  </a:cubicBezTo>
                  <a:lnTo>
                    <a:pt x="2792" y="9110"/>
                  </a:lnTo>
                  <a:cubicBezTo>
                    <a:pt x="1257" y="9994"/>
                    <a:pt x="0" y="12383"/>
                    <a:pt x="0" y="14445"/>
                  </a:cubicBezTo>
                  <a:lnTo>
                    <a:pt x="0" y="58136"/>
                  </a:lnTo>
                  <a:lnTo>
                    <a:pt x="20768" y="46147"/>
                  </a:lnTo>
                  <a:lnTo>
                    <a:pt x="20768" y="2441"/>
                  </a:lnTo>
                  <a:cubicBezTo>
                    <a:pt x="20768" y="915"/>
                    <a:pt x="20078" y="0"/>
                    <a:pt x="19084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0"/>
            <p:cNvSpPr/>
            <p:nvPr/>
          </p:nvSpPr>
          <p:spPr>
            <a:xfrm>
              <a:off x="4459650" y="2778175"/>
              <a:ext cx="994175" cy="1341650"/>
            </a:xfrm>
            <a:custGeom>
              <a:avLst/>
              <a:gdLst/>
              <a:ahLst/>
              <a:cxnLst/>
              <a:rect l="l" t="t" r="r" b="b"/>
              <a:pathLst>
                <a:path w="39767" h="53666" extrusionOk="0">
                  <a:moveTo>
                    <a:pt x="37865" y="0"/>
                  </a:moveTo>
                  <a:cubicBezTo>
                    <a:pt x="37483" y="0"/>
                    <a:pt x="37061" y="120"/>
                    <a:pt x="36618" y="374"/>
                  </a:cubicBezTo>
                  <a:lnTo>
                    <a:pt x="3133" y="19714"/>
                  </a:lnTo>
                  <a:cubicBezTo>
                    <a:pt x="1396" y="20707"/>
                    <a:pt x="0" y="23390"/>
                    <a:pt x="0" y="25701"/>
                  </a:cubicBezTo>
                  <a:lnTo>
                    <a:pt x="0" y="50919"/>
                  </a:lnTo>
                  <a:cubicBezTo>
                    <a:pt x="0" y="52641"/>
                    <a:pt x="775" y="53665"/>
                    <a:pt x="1888" y="53665"/>
                  </a:cubicBezTo>
                  <a:cubicBezTo>
                    <a:pt x="2269" y="53665"/>
                    <a:pt x="2690" y="53545"/>
                    <a:pt x="3133" y="53292"/>
                  </a:cubicBezTo>
                  <a:lnTo>
                    <a:pt x="36618" y="33952"/>
                  </a:lnTo>
                  <a:cubicBezTo>
                    <a:pt x="38355" y="32944"/>
                    <a:pt x="39767" y="30276"/>
                    <a:pt x="39767" y="27965"/>
                  </a:cubicBezTo>
                  <a:lnTo>
                    <a:pt x="39767" y="2746"/>
                  </a:lnTo>
                  <a:cubicBezTo>
                    <a:pt x="39767" y="1025"/>
                    <a:pt x="38983" y="0"/>
                    <a:pt x="37865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0"/>
            <p:cNvSpPr/>
            <p:nvPr/>
          </p:nvSpPr>
          <p:spPr>
            <a:xfrm>
              <a:off x="1931975" y="3025375"/>
              <a:ext cx="994200" cy="1341600"/>
            </a:xfrm>
            <a:custGeom>
              <a:avLst/>
              <a:gdLst/>
              <a:ahLst/>
              <a:cxnLst/>
              <a:rect l="l" t="t" r="r" b="b"/>
              <a:pathLst>
                <a:path w="39768" h="53664" extrusionOk="0">
                  <a:moveTo>
                    <a:pt x="1884" y="1"/>
                  </a:moveTo>
                  <a:cubicBezTo>
                    <a:pt x="773" y="1"/>
                    <a:pt x="1" y="1030"/>
                    <a:pt x="1" y="2738"/>
                  </a:cubicBezTo>
                  <a:lnTo>
                    <a:pt x="1" y="27957"/>
                  </a:lnTo>
                  <a:cubicBezTo>
                    <a:pt x="1" y="30268"/>
                    <a:pt x="1412" y="32951"/>
                    <a:pt x="3134" y="33959"/>
                  </a:cubicBezTo>
                  <a:lnTo>
                    <a:pt x="36634" y="53284"/>
                  </a:lnTo>
                  <a:cubicBezTo>
                    <a:pt x="37075" y="53542"/>
                    <a:pt x="37495" y="53664"/>
                    <a:pt x="37877" y="53664"/>
                  </a:cubicBezTo>
                  <a:cubicBezTo>
                    <a:pt x="38986" y="53664"/>
                    <a:pt x="39767" y="52634"/>
                    <a:pt x="39767" y="50926"/>
                  </a:cubicBezTo>
                  <a:lnTo>
                    <a:pt x="39767" y="25708"/>
                  </a:lnTo>
                  <a:cubicBezTo>
                    <a:pt x="39767" y="23397"/>
                    <a:pt x="38356" y="20714"/>
                    <a:pt x="36634" y="19706"/>
                  </a:cubicBezTo>
                  <a:lnTo>
                    <a:pt x="3134" y="381"/>
                  </a:lnTo>
                  <a:cubicBezTo>
                    <a:pt x="2689" y="123"/>
                    <a:pt x="2267" y="1"/>
                    <a:pt x="1884" y="1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0"/>
            <p:cNvSpPr/>
            <p:nvPr/>
          </p:nvSpPr>
          <p:spPr>
            <a:xfrm>
              <a:off x="2159575" y="1339300"/>
              <a:ext cx="3169400" cy="1798550"/>
            </a:xfrm>
            <a:custGeom>
              <a:avLst/>
              <a:gdLst/>
              <a:ahLst/>
              <a:cxnLst/>
              <a:rect l="l" t="t" r="r" b="b"/>
              <a:pathLst>
                <a:path w="126776" h="71942" extrusionOk="0">
                  <a:moveTo>
                    <a:pt x="80743" y="0"/>
                  </a:moveTo>
                  <a:cubicBezTo>
                    <a:pt x="80030" y="0"/>
                    <a:pt x="79332" y="186"/>
                    <a:pt x="78727" y="543"/>
                  </a:cubicBezTo>
                  <a:lnTo>
                    <a:pt x="1" y="46002"/>
                  </a:lnTo>
                  <a:lnTo>
                    <a:pt x="44001" y="71406"/>
                  </a:lnTo>
                  <a:cubicBezTo>
                    <a:pt x="44629" y="71763"/>
                    <a:pt x="45327" y="71941"/>
                    <a:pt x="46025" y="71941"/>
                  </a:cubicBezTo>
                  <a:cubicBezTo>
                    <a:pt x="46723" y="71941"/>
                    <a:pt x="47421" y="71763"/>
                    <a:pt x="48049" y="71406"/>
                  </a:cubicBezTo>
                  <a:lnTo>
                    <a:pt x="126776" y="25948"/>
                  </a:lnTo>
                  <a:lnTo>
                    <a:pt x="82760" y="543"/>
                  </a:lnTo>
                  <a:cubicBezTo>
                    <a:pt x="82155" y="186"/>
                    <a:pt x="81457" y="0"/>
                    <a:pt x="80743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0"/>
            <p:cNvSpPr/>
            <p:nvPr/>
          </p:nvSpPr>
          <p:spPr>
            <a:xfrm>
              <a:off x="2339100" y="1546725"/>
              <a:ext cx="2809975" cy="1591125"/>
            </a:xfrm>
            <a:custGeom>
              <a:avLst/>
              <a:gdLst/>
              <a:ahLst/>
              <a:cxnLst/>
              <a:rect l="l" t="t" r="r" b="b"/>
              <a:pathLst>
                <a:path w="112399" h="63645" extrusionOk="0">
                  <a:moveTo>
                    <a:pt x="73562" y="1"/>
                  </a:moveTo>
                  <a:cubicBezTo>
                    <a:pt x="72849" y="1"/>
                    <a:pt x="72151" y="187"/>
                    <a:pt x="71546" y="544"/>
                  </a:cubicBezTo>
                  <a:lnTo>
                    <a:pt x="1" y="41830"/>
                  </a:lnTo>
                  <a:lnTo>
                    <a:pt x="36820" y="63109"/>
                  </a:lnTo>
                  <a:cubicBezTo>
                    <a:pt x="37448" y="63466"/>
                    <a:pt x="38146" y="63644"/>
                    <a:pt x="38844" y="63644"/>
                  </a:cubicBezTo>
                  <a:cubicBezTo>
                    <a:pt x="39542" y="63644"/>
                    <a:pt x="40240" y="63466"/>
                    <a:pt x="40868" y="63109"/>
                  </a:cubicBezTo>
                  <a:lnTo>
                    <a:pt x="112398" y="21807"/>
                  </a:lnTo>
                  <a:lnTo>
                    <a:pt x="75579" y="544"/>
                  </a:lnTo>
                  <a:cubicBezTo>
                    <a:pt x="74974" y="187"/>
                    <a:pt x="74276" y="1"/>
                    <a:pt x="73562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0"/>
            <p:cNvSpPr/>
            <p:nvPr/>
          </p:nvSpPr>
          <p:spPr>
            <a:xfrm>
              <a:off x="3805150" y="1652600"/>
              <a:ext cx="1423800" cy="1431800"/>
            </a:xfrm>
            <a:custGeom>
              <a:avLst/>
              <a:gdLst/>
              <a:ahLst/>
              <a:cxnLst/>
              <a:rect l="l" t="t" r="r" b="b"/>
              <a:pathLst>
                <a:path w="56952" h="57272" extrusionOk="0">
                  <a:moveTo>
                    <a:pt x="49454" y="1"/>
                  </a:moveTo>
                  <a:cubicBezTo>
                    <a:pt x="49057" y="1"/>
                    <a:pt x="48618" y="124"/>
                    <a:pt x="48157" y="388"/>
                  </a:cubicBezTo>
                  <a:lnTo>
                    <a:pt x="3288" y="26289"/>
                  </a:lnTo>
                  <a:cubicBezTo>
                    <a:pt x="1474" y="27343"/>
                    <a:pt x="0" y="30166"/>
                    <a:pt x="0" y="32586"/>
                  </a:cubicBezTo>
                  <a:lnTo>
                    <a:pt x="0" y="51213"/>
                  </a:lnTo>
                  <a:cubicBezTo>
                    <a:pt x="0" y="52546"/>
                    <a:pt x="450" y="53493"/>
                    <a:pt x="1148" y="53880"/>
                  </a:cubicBezTo>
                  <a:lnTo>
                    <a:pt x="6638" y="57044"/>
                  </a:lnTo>
                  <a:cubicBezTo>
                    <a:pt x="6890" y="57194"/>
                    <a:pt x="7177" y="57272"/>
                    <a:pt x="7490" y="57272"/>
                  </a:cubicBezTo>
                  <a:cubicBezTo>
                    <a:pt x="7890" y="57272"/>
                    <a:pt x="8332" y="57144"/>
                    <a:pt x="8794" y="56874"/>
                  </a:cubicBezTo>
                  <a:lnTo>
                    <a:pt x="53648" y="30988"/>
                  </a:lnTo>
                  <a:cubicBezTo>
                    <a:pt x="55462" y="29933"/>
                    <a:pt x="56936" y="27111"/>
                    <a:pt x="56936" y="24676"/>
                  </a:cubicBezTo>
                  <a:lnTo>
                    <a:pt x="56936" y="6049"/>
                  </a:lnTo>
                  <a:cubicBezTo>
                    <a:pt x="56951" y="4715"/>
                    <a:pt x="56501" y="3769"/>
                    <a:pt x="55788" y="3381"/>
                  </a:cubicBezTo>
                  <a:lnTo>
                    <a:pt x="55757" y="3366"/>
                  </a:lnTo>
                  <a:lnTo>
                    <a:pt x="55741" y="3366"/>
                  </a:lnTo>
                  <a:lnTo>
                    <a:pt x="50391" y="279"/>
                  </a:lnTo>
                  <a:cubicBezTo>
                    <a:pt x="50121" y="97"/>
                    <a:pt x="49804" y="1"/>
                    <a:pt x="49454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0"/>
            <p:cNvSpPr/>
            <p:nvPr/>
          </p:nvSpPr>
          <p:spPr>
            <a:xfrm>
              <a:off x="3942400" y="1731675"/>
              <a:ext cx="1286550" cy="1353100"/>
            </a:xfrm>
            <a:custGeom>
              <a:avLst/>
              <a:gdLst/>
              <a:ahLst/>
              <a:cxnLst/>
              <a:rect l="l" t="t" r="r" b="b"/>
              <a:pathLst>
                <a:path w="51462" h="54124" extrusionOk="0">
                  <a:moveTo>
                    <a:pt x="49455" y="0"/>
                  </a:moveTo>
                  <a:cubicBezTo>
                    <a:pt x="49057" y="0"/>
                    <a:pt x="48618" y="125"/>
                    <a:pt x="48158" y="389"/>
                  </a:cubicBezTo>
                  <a:lnTo>
                    <a:pt x="3289" y="26305"/>
                  </a:lnTo>
                  <a:cubicBezTo>
                    <a:pt x="1474" y="27344"/>
                    <a:pt x="1" y="30167"/>
                    <a:pt x="1" y="32602"/>
                  </a:cubicBezTo>
                  <a:lnTo>
                    <a:pt x="1" y="51229"/>
                  </a:lnTo>
                  <a:cubicBezTo>
                    <a:pt x="1" y="53041"/>
                    <a:pt x="817" y="54124"/>
                    <a:pt x="1982" y="54124"/>
                  </a:cubicBezTo>
                  <a:cubicBezTo>
                    <a:pt x="2383" y="54124"/>
                    <a:pt x="2825" y="53996"/>
                    <a:pt x="3289" y="53726"/>
                  </a:cubicBezTo>
                  <a:lnTo>
                    <a:pt x="48158" y="27825"/>
                  </a:lnTo>
                  <a:cubicBezTo>
                    <a:pt x="49972" y="26770"/>
                    <a:pt x="51461" y="23948"/>
                    <a:pt x="51446" y="21513"/>
                  </a:cubicBezTo>
                  <a:lnTo>
                    <a:pt x="51446" y="2886"/>
                  </a:lnTo>
                  <a:cubicBezTo>
                    <a:pt x="51446" y="1080"/>
                    <a:pt x="50625" y="0"/>
                    <a:pt x="49455" y="0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0"/>
            <p:cNvSpPr/>
            <p:nvPr/>
          </p:nvSpPr>
          <p:spPr>
            <a:xfrm>
              <a:off x="4071125" y="2445900"/>
              <a:ext cx="211725" cy="395050"/>
            </a:xfrm>
            <a:custGeom>
              <a:avLst/>
              <a:gdLst/>
              <a:ahLst/>
              <a:cxnLst/>
              <a:rect l="l" t="t" r="r" b="b"/>
              <a:pathLst>
                <a:path w="8469" h="15802" extrusionOk="0">
                  <a:moveTo>
                    <a:pt x="6171" y="0"/>
                  </a:moveTo>
                  <a:cubicBezTo>
                    <a:pt x="5624" y="0"/>
                    <a:pt x="4992" y="131"/>
                    <a:pt x="4266" y="543"/>
                  </a:cubicBezTo>
                  <a:cubicBezTo>
                    <a:pt x="3196" y="1195"/>
                    <a:pt x="2296" y="2094"/>
                    <a:pt x="1629" y="3149"/>
                  </a:cubicBezTo>
                  <a:cubicBezTo>
                    <a:pt x="931" y="4250"/>
                    <a:pt x="404" y="5615"/>
                    <a:pt x="404" y="6840"/>
                  </a:cubicBezTo>
                  <a:cubicBezTo>
                    <a:pt x="373" y="7352"/>
                    <a:pt x="497" y="7864"/>
                    <a:pt x="761" y="8298"/>
                  </a:cubicBezTo>
                  <a:cubicBezTo>
                    <a:pt x="1071" y="8795"/>
                    <a:pt x="1598" y="9074"/>
                    <a:pt x="2172" y="9074"/>
                  </a:cubicBezTo>
                  <a:cubicBezTo>
                    <a:pt x="2210" y="9075"/>
                    <a:pt x="2248" y="9075"/>
                    <a:pt x="2286" y="9075"/>
                  </a:cubicBezTo>
                  <a:cubicBezTo>
                    <a:pt x="2929" y="9075"/>
                    <a:pt x="3557" y="8952"/>
                    <a:pt x="4157" y="8732"/>
                  </a:cubicBezTo>
                  <a:lnTo>
                    <a:pt x="4188" y="8717"/>
                  </a:lnTo>
                  <a:cubicBezTo>
                    <a:pt x="4814" y="8512"/>
                    <a:pt x="5365" y="8412"/>
                    <a:pt x="5794" y="8412"/>
                  </a:cubicBezTo>
                  <a:cubicBezTo>
                    <a:pt x="5981" y="8412"/>
                    <a:pt x="6145" y="8431"/>
                    <a:pt x="6282" y="8469"/>
                  </a:cubicBezTo>
                  <a:cubicBezTo>
                    <a:pt x="6468" y="8531"/>
                    <a:pt x="6639" y="8655"/>
                    <a:pt x="6732" y="8826"/>
                  </a:cubicBezTo>
                  <a:cubicBezTo>
                    <a:pt x="6840" y="8996"/>
                    <a:pt x="6887" y="9198"/>
                    <a:pt x="6871" y="9399"/>
                  </a:cubicBezTo>
                  <a:cubicBezTo>
                    <a:pt x="6871" y="9911"/>
                    <a:pt x="6670" y="10532"/>
                    <a:pt x="6220" y="11245"/>
                  </a:cubicBezTo>
                  <a:cubicBezTo>
                    <a:pt x="5724" y="12005"/>
                    <a:pt x="5072" y="12641"/>
                    <a:pt x="4297" y="13106"/>
                  </a:cubicBezTo>
                  <a:cubicBezTo>
                    <a:pt x="3820" y="13390"/>
                    <a:pt x="3281" y="13535"/>
                    <a:pt x="2739" y="13535"/>
                  </a:cubicBezTo>
                  <a:cubicBezTo>
                    <a:pt x="2275" y="13535"/>
                    <a:pt x="1810" y="13429"/>
                    <a:pt x="1381" y="13215"/>
                  </a:cubicBezTo>
                  <a:cubicBezTo>
                    <a:pt x="1323" y="13186"/>
                    <a:pt x="1261" y="13172"/>
                    <a:pt x="1196" y="13172"/>
                  </a:cubicBezTo>
                  <a:cubicBezTo>
                    <a:pt x="878" y="13172"/>
                    <a:pt x="496" y="13503"/>
                    <a:pt x="264" y="14006"/>
                  </a:cubicBezTo>
                  <a:cubicBezTo>
                    <a:pt x="1" y="14611"/>
                    <a:pt x="47" y="15262"/>
                    <a:pt x="388" y="15417"/>
                  </a:cubicBezTo>
                  <a:cubicBezTo>
                    <a:pt x="833" y="15623"/>
                    <a:pt x="1415" y="15801"/>
                    <a:pt x="2100" y="15801"/>
                  </a:cubicBezTo>
                  <a:cubicBezTo>
                    <a:pt x="2754" y="15801"/>
                    <a:pt x="3502" y="15639"/>
                    <a:pt x="4312" y="15184"/>
                  </a:cubicBezTo>
                  <a:cubicBezTo>
                    <a:pt x="5460" y="14487"/>
                    <a:pt x="6422" y="13540"/>
                    <a:pt x="7135" y="12393"/>
                  </a:cubicBezTo>
                  <a:cubicBezTo>
                    <a:pt x="7895" y="11214"/>
                    <a:pt x="8453" y="9772"/>
                    <a:pt x="8453" y="8469"/>
                  </a:cubicBezTo>
                  <a:cubicBezTo>
                    <a:pt x="8469" y="7941"/>
                    <a:pt x="8345" y="7414"/>
                    <a:pt x="8081" y="6949"/>
                  </a:cubicBezTo>
                  <a:cubicBezTo>
                    <a:pt x="7724" y="6406"/>
                    <a:pt x="7182" y="6189"/>
                    <a:pt x="6546" y="6142"/>
                  </a:cubicBezTo>
                  <a:cubicBezTo>
                    <a:pt x="5832" y="6142"/>
                    <a:pt x="5119" y="6266"/>
                    <a:pt x="4436" y="6499"/>
                  </a:cubicBezTo>
                  <a:lnTo>
                    <a:pt x="4405" y="6530"/>
                  </a:lnTo>
                  <a:cubicBezTo>
                    <a:pt x="3854" y="6707"/>
                    <a:pt x="3365" y="6800"/>
                    <a:pt x="2982" y="6800"/>
                  </a:cubicBezTo>
                  <a:cubicBezTo>
                    <a:pt x="2793" y="6800"/>
                    <a:pt x="2630" y="6778"/>
                    <a:pt x="2498" y="6732"/>
                  </a:cubicBezTo>
                  <a:cubicBezTo>
                    <a:pt x="2327" y="6685"/>
                    <a:pt x="2188" y="6577"/>
                    <a:pt x="2094" y="6437"/>
                  </a:cubicBezTo>
                  <a:cubicBezTo>
                    <a:pt x="2001" y="6282"/>
                    <a:pt x="1970" y="6096"/>
                    <a:pt x="1986" y="5925"/>
                  </a:cubicBezTo>
                  <a:cubicBezTo>
                    <a:pt x="1986" y="5506"/>
                    <a:pt x="2141" y="4948"/>
                    <a:pt x="2560" y="4312"/>
                  </a:cubicBezTo>
                  <a:cubicBezTo>
                    <a:pt x="2994" y="3630"/>
                    <a:pt x="3583" y="3040"/>
                    <a:pt x="4266" y="2622"/>
                  </a:cubicBezTo>
                  <a:cubicBezTo>
                    <a:pt x="4720" y="2368"/>
                    <a:pt x="5128" y="2276"/>
                    <a:pt x="5515" y="2276"/>
                  </a:cubicBezTo>
                  <a:cubicBezTo>
                    <a:pt x="5934" y="2276"/>
                    <a:pt x="6329" y="2384"/>
                    <a:pt x="6732" y="2513"/>
                  </a:cubicBezTo>
                  <a:cubicBezTo>
                    <a:pt x="6770" y="2524"/>
                    <a:pt x="6810" y="2530"/>
                    <a:pt x="6850" y="2530"/>
                  </a:cubicBezTo>
                  <a:cubicBezTo>
                    <a:pt x="7198" y="2530"/>
                    <a:pt x="7595" y="2125"/>
                    <a:pt x="7817" y="1583"/>
                  </a:cubicBezTo>
                  <a:cubicBezTo>
                    <a:pt x="8066" y="962"/>
                    <a:pt x="7957" y="373"/>
                    <a:pt x="7600" y="249"/>
                  </a:cubicBezTo>
                  <a:cubicBezTo>
                    <a:pt x="7207" y="139"/>
                    <a:pt x="6734" y="0"/>
                    <a:pt x="61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0"/>
            <p:cNvSpPr/>
            <p:nvPr/>
          </p:nvSpPr>
          <p:spPr>
            <a:xfrm>
              <a:off x="4341000" y="2279350"/>
              <a:ext cx="184200" cy="443800"/>
            </a:xfrm>
            <a:custGeom>
              <a:avLst/>
              <a:gdLst/>
              <a:ahLst/>
              <a:cxnLst/>
              <a:rect l="l" t="t" r="r" b="b"/>
              <a:pathLst>
                <a:path w="7368" h="17752" extrusionOk="0">
                  <a:moveTo>
                    <a:pt x="6856" y="1"/>
                  </a:moveTo>
                  <a:cubicBezTo>
                    <a:pt x="6751" y="1"/>
                    <a:pt x="6635" y="33"/>
                    <a:pt x="6514" y="102"/>
                  </a:cubicBezTo>
                  <a:cubicBezTo>
                    <a:pt x="6034" y="381"/>
                    <a:pt x="5677" y="1079"/>
                    <a:pt x="5677" y="1715"/>
                  </a:cubicBezTo>
                  <a:lnTo>
                    <a:pt x="5677" y="6616"/>
                  </a:lnTo>
                  <a:lnTo>
                    <a:pt x="1706" y="8896"/>
                  </a:lnTo>
                  <a:lnTo>
                    <a:pt x="1706" y="4010"/>
                  </a:lnTo>
                  <a:cubicBezTo>
                    <a:pt x="1706" y="3554"/>
                    <a:pt x="1496" y="3282"/>
                    <a:pt x="1199" y="3282"/>
                  </a:cubicBezTo>
                  <a:cubicBezTo>
                    <a:pt x="1093" y="3282"/>
                    <a:pt x="976" y="3316"/>
                    <a:pt x="853" y="3390"/>
                  </a:cubicBezTo>
                  <a:cubicBezTo>
                    <a:pt x="373" y="3654"/>
                    <a:pt x="0" y="4367"/>
                    <a:pt x="0" y="4988"/>
                  </a:cubicBezTo>
                  <a:lnTo>
                    <a:pt x="0" y="17007"/>
                  </a:lnTo>
                  <a:cubicBezTo>
                    <a:pt x="0" y="17476"/>
                    <a:pt x="211" y="17751"/>
                    <a:pt x="509" y="17751"/>
                  </a:cubicBezTo>
                  <a:cubicBezTo>
                    <a:pt x="614" y="17751"/>
                    <a:pt x="731" y="17717"/>
                    <a:pt x="853" y="17643"/>
                  </a:cubicBezTo>
                  <a:cubicBezTo>
                    <a:pt x="1319" y="17380"/>
                    <a:pt x="1706" y="16666"/>
                    <a:pt x="1706" y="16030"/>
                  </a:cubicBezTo>
                  <a:lnTo>
                    <a:pt x="1706" y="11145"/>
                  </a:lnTo>
                  <a:lnTo>
                    <a:pt x="5677" y="8849"/>
                  </a:lnTo>
                  <a:lnTo>
                    <a:pt x="5677" y="13735"/>
                  </a:lnTo>
                  <a:cubicBezTo>
                    <a:pt x="5677" y="14206"/>
                    <a:pt x="5881" y="14472"/>
                    <a:pt x="6175" y="14472"/>
                  </a:cubicBezTo>
                  <a:cubicBezTo>
                    <a:pt x="6279" y="14472"/>
                    <a:pt x="6393" y="14439"/>
                    <a:pt x="6514" y="14371"/>
                  </a:cubicBezTo>
                  <a:cubicBezTo>
                    <a:pt x="6980" y="14092"/>
                    <a:pt x="7367" y="13394"/>
                    <a:pt x="7367" y="12758"/>
                  </a:cubicBezTo>
                  <a:lnTo>
                    <a:pt x="7367" y="738"/>
                  </a:lnTo>
                  <a:cubicBezTo>
                    <a:pt x="7367" y="267"/>
                    <a:pt x="7155" y="1"/>
                    <a:pt x="68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0"/>
            <p:cNvSpPr/>
            <p:nvPr/>
          </p:nvSpPr>
          <p:spPr>
            <a:xfrm>
              <a:off x="4588750" y="2132250"/>
              <a:ext cx="261750" cy="396575"/>
            </a:xfrm>
            <a:custGeom>
              <a:avLst/>
              <a:gdLst/>
              <a:ahLst/>
              <a:cxnLst/>
              <a:rect l="l" t="t" r="r" b="b"/>
              <a:pathLst>
                <a:path w="10470" h="15863" extrusionOk="0">
                  <a:moveTo>
                    <a:pt x="6526" y="2528"/>
                  </a:moveTo>
                  <a:cubicBezTo>
                    <a:pt x="6961" y="2528"/>
                    <a:pt x="7360" y="2676"/>
                    <a:pt x="7694" y="2962"/>
                  </a:cubicBezTo>
                  <a:cubicBezTo>
                    <a:pt x="8314" y="3489"/>
                    <a:pt x="8733" y="4544"/>
                    <a:pt x="8733" y="5924"/>
                  </a:cubicBezTo>
                  <a:cubicBezTo>
                    <a:pt x="8702" y="7366"/>
                    <a:pt x="8345" y="8778"/>
                    <a:pt x="7694" y="10065"/>
                  </a:cubicBezTo>
                  <a:cubicBezTo>
                    <a:pt x="7042" y="11352"/>
                    <a:pt x="6189" y="12407"/>
                    <a:pt x="5274" y="12934"/>
                  </a:cubicBezTo>
                  <a:cubicBezTo>
                    <a:pt x="4803" y="13204"/>
                    <a:pt x="4360" y="13332"/>
                    <a:pt x="3955" y="13332"/>
                  </a:cubicBezTo>
                  <a:cubicBezTo>
                    <a:pt x="3521" y="13332"/>
                    <a:pt x="3130" y="13184"/>
                    <a:pt x="2793" y="12903"/>
                  </a:cubicBezTo>
                  <a:cubicBezTo>
                    <a:pt x="2157" y="12391"/>
                    <a:pt x="1753" y="11337"/>
                    <a:pt x="1753" y="9956"/>
                  </a:cubicBezTo>
                  <a:cubicBezTo>
                    <a:pt x="1784" y="8499"/>
                    <a:pt x="2141" y="7072"/>
                    <a:pt x="2793" y="5784"/>
                  </a:cubicBezTo>
                  <a:cubicBezTo>
                    <a:pt x="3444" y="4497"/>
                    <a:pt x="4297" y="3473"/>
                    <a:pt x="5274" y="2900"/>
                  </a:cubicBezTo>
                  <a:cubicBezTo>
                    <a:pt x="5708" y="2649"/>
                    <a:pt x="6132" y="2528"/>
                    <a:pt x="6526" y="2528"/>
                  </a:cubicBezTo>
                  <a:close/>
                  <a:moveTo>
                    <a:pt x="7202" y="0"/>
                  </a:moveTo>
                  <a:cubicBezTo>
                    <a:pt x="6600" y="0"/>
                    <a:pt x="5942" y="187"/>
                    <a:pt x="5274" y="573"/>
                  </a:cubicBezTo>
                  <a:cubicBezTo>
                    <a:pt x="3801" y="1426"/>
                    <a:pt x="2451" y="3039"/>
                    <a:pt x="1521" y="4916"/>
                  </a:cubicBezTo>
                  <a:cubicBezTo>
                    <a:pt x="559" y="6793"/>
                    <a:pt x="47" y="8855"/>
                    <a:pt x="1" y="10949"/>
                  </a:cubicBezTo>
                  <a:cubicBezTo>
                    <a:pt x="1" y="12965"/>
                    <a:pt x="590" y="14439"/>
                    <a:pt x="1521" y="15230"/>
                  </a:cubicBezTo>
                  <a:cubicBezTo>
                    <a:pt x="1999" y="15644"/>
                    <a:pt x="2588" y="15862"/>
                    <a:pt x="3248" y="15862"/>
                  </a:cubicBezTo>
                  <a:cubicBezTo>
                    <a:pt x="3872" y="15862"/>
                    <a:pt x="4558" y="15668"/>
                    <a:pt x="5274" y="15261"/>
                  </a:cubicBezTo>
                  <a:cubicBezTo>
                    <a:pt x="6670" y="14454"/>
                    <a:pt x="8019" y="12810"/>
                    <a:pt x="8919" y="10965"/>
                  </a:cubicBezTo>
                  <a:cubicBezTo>
                    <a:pt x="9880" y="9088"/>
                    <a:pt x="10470" y="6932"/>
                    <a:pt x="10470" y="4916"/>
                  </a:cubicBezTo>
                  <a:cubicBezTo>
                    <a:pt x="10470" y="2900"/>
                    <a:pt x="9865" y="1442"/>
                    <a:pt x="8919" y="651"/>
                  </a:cubicBezTo>
                  <a:cubicBezTo>
                    <a:pt x="8450" y="222"/>
                    <a:pt x="7859" y="0"/>
                    <a:pt x="72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0"/>
            <p:cNvSpPr/>
            <p:nvPr/>
          </p:nvSpPr>
          <p:spPr>
            <a:xfrm>
              <a:off x="4925700" y="1977050"/>
              <a:ext cx="171800" cy="408475"/>
            </a:xfrm>
            <a:custGeom>
              <a:avLst/>
              <a:gdLst/>
              <a:ahLst/>
              <a:cxnLst/>
              <a:rect l="l" t="t" r="r" b="b"/>
              <a:pathLst>
                <a:path w="6872" h="16339" extrusionOk="0">
                  <a:moveTo>
                    <a:pt x="4214" y="2447"/>
                  </a:moveTo>
                  <a:cubicBezTo>
                    <a:pt x="4773" y="2447"/>
                    <a:pt x="5154" y="2972"/>
                    <a:pt x="5165" y="3850"/>
                  </a:cubicBezTo>
                  <a:cubicBezTo>
                    <a:pt x="5150" y="4998"/>
                    <a:pt x="4467" y="6331"/>
                    <a:pt x="3583" y="6843"/>
                  </a:cubicBezTo>
                  <a:lnTo>
                    <a:pt x="1707" y="7929"/>
                  </a:lnTo>
                  <a:lnTo>
                    <a:pt x="1707" y="3726"/>
                  </a:lnTo>
                  <a:lnTo>
                    <a:pt x="3583" y="2640"/>
                  </a:lnTo>
                  <a:cubicBezTo>
                    <a:pt x="3809" y="2509"/>
                    <a:pt x="4022" y="2447"/>
                    <a:pt x="4214" y="2447"/>
                  </a:cubicBezTo>
                  <a:close/>
                  <a:moveTo>
                    <a:pt x="4880" y="0"/>
                  </a:moveTo>
                  <a:cubicBezTo>
                    <a:pt x="4478" y="0"/>
                    <a:pt x="4035" y="126"/>
                    <a:pt x="3568" y="391"/>
                  </a:cubicBezTo>
                  <a:lnTo>
                    <a:pt x="854" y="1973"/>
                  </a:lnTo>
                  <a:lnTo>
                    <a:pt x="838" y="1973"/>
                  </a:lnTo>
                  <a:cubicBezTo>
                    <a:pt x="388" y="2237"/>
                    <a:pt x="1" y="2950"/>
                    <a:pt x="1" y="3571"/>
                  </a:cubicBezTo>
                  <a:lnTo>
                    <a:pt x="1" y="15606"/>
                  </a:lnTo>
                  <a:cubicBezTo>
                    <a:pt x="1" y="16060"/>
                    <a:pt x="210" y="16339"/>
                    <a:pt x="511" y="16339"/>
                  </a:cubicBezTo>
                  <a:cubicBezTo>
                    <a:pt x="611" y="16339"/>
                    <a:pt x="722" y="16308"/>
                    <a:pt x="838" y="16242"/>
                  </a:cubicBezTo>
                  <a:cubicBezTo>
                    <a:pt x="1319" y="15963"/>
                    <a:pt x="1707" y="15234"/>
                    <a:pt x="1707" y="14629"/>
                  </a:cubicBezTo>
                  <a:lnTo>
                    <a:pt x="1707" y="10193"/>
                  </a:lnTo>
                  <a:lnTo>
                    <a:pt x="3583" y="9108"/>
                  </a:lnTo>
                  <a:cubicBezTo>
                    <a:pt x="5398" y="8068"/>
                    <a:pt x="6871" y="5261"/>
                    <a:pt x="6871" y="2888"/>
                  </a:cubicBezTo>
                  <a:cubicBezTo>
                    <a:pt x="6871" y="1074"/>
                    <a:pt x="6054" y="0"/>
                    <a:pt x="48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0"/>
            <p:cNvSpPr/>
            <p:nvPr/>
          </p:nvSpPr>
          <p:spPr>
            <a:xfrm>
              <a:off x="3574050" y="2366025"/>
              <a:ext cx="2282250" cy="1823250"/>
            </a:xfrm>
            <a:custGeom>
              <a:avLst/>
              <a:gdLst/>
              <a:ahLst/>
              <a:cxnLst/>
              <a:rect l="l" t="t" r="r" b="b"/>
              <a:pathLst>
                <a:path w="91290" h="72930" extrusionOk="0">
                  <a:moveTo>
                    <a:pt x="79595" y="1"/>
                  </a:moveTo>
                  <a:lnTo>
                    <a:pt x="0" y="45956"/>
                  </a:lnTo>
                  <a:lnTo>
                    <a:pt x="0" y="58968"/>
                  </a:lnTo>
                  <a:lnTo>
                    <a:pt x="11602" y="65668"/>
                  </a:lnTo>
                  <a:lnTo>
                    <a:pt x="11602" y="68351"/>
                  </a:lnTo>
                  <a:cubicBezTo>
                    <a:pt x="11602" y="71217"/>
                    <a:pt x="12902" y="72930"/>
                    <a:pt x="14765" y="72930"/>
                  </a:cubicBezTo>
                  <a:cubicBezTo>
                    <a:pt x="15402" y="72930"/>
                    <a:pt x="16105" y="72729"/>
                    <a:pt x="16844" y="72306"/>
                  </a:cubicBezTo>
                  <a:lnTo>
                    <a:pt x="17759" y="71763"/>
                  </a:lnTo>
                  <a:cubicBezTo>
                    <a:pt x="20659" y="70104"/>
                    <a:pt x="23001" y="65622"/>
                    <a:pt x="23001" y="61775"/>
                  </a:cubicBezTo>
                  <a:lnTo>
                    <a:pt x="23001" y="61868"/>
                  </a:lnTo>
                  <a:cubicBezTo>
                    <a:pt x="23001" y="64733"/>
                    <a:pt x="24300" y="66453"/>
                    <a:pt x="26154" y="66453"/>
                  </a:cubicBezTo>
                  <a:cubicBezTo>
                    <a:pt x="26790" y="66453"/>
                    <a:pt x="27491" y="66251"/>
                    <a:pt x="28228" y="65823"/>
                  </a:cubicBezTo>
                  <a:lnTo>
                    <a:pt x="29158" y="65296"/>
                  </a:lnTo>
                  <a:cubicBezTo>
                    <a:pt x="31981" y="63652"/>
                    <a:pt x="34292" y="59325"/>
                    <a:pt x="34370" y="55525"/>
                  </a:cubicBezTo>
                  <a:cubicBezTo>
                    <a:pt x="34461" y="58202"/>
                    <a:pt x="35734" y="59799"/>
                    <a:pt x="37522" y="59799"/>
                  </a:cubicBezTo>
                  <a:cubicBezTo>
                    <a:pt x="38159" y="59799"/>
                    <a:pt x="38860" y="59597"/>
                    <a:pt x="39596" y="59170"/>
                  </a:cubicBezTo>
                  <a:lnTo>
                    <a:pt x="40511" y="58642"/>
                  </a:lnTo>
                  <a:cubicBezTo>
                    <a:pt x="43396" y="56967"/>
                    <a:pt x="45754" y="52501"/>
                    <a:pt x="45754" y="48654"/>
                  </a:cubicBezTo>
                  <a:lnTo>
                    <a:pt x="45754" y="48747"/>
                  </a:lnTo>
                  <a:cubicBezTo>
                    <a:pt x="45754" y="51613"/>
                    <a:pt x="47054" y="53325"/>
                    <a:pt x="48910" y="53325"/>
                  </a:cubicBezTo>
                  <a:cubicBezTo>
                    <a:pt x="49545" y="53325"/>
                    <a:pt x="50245" y="53125"/>
                    <a:pt x="50980" y="52702"/>
                  </a:cubicBezTo>
                  <a:lnTo>
                    <a:pt x="51911" y="52159"/>
                  </a:lnTo>
                  <a:cubicBezTo>
                    <a:pt x="54734" y="50531"/>
                    <a:pt x="57044" y="46188"/>
                    <a:pt x="57122" y="42388"/>
                  </a:cubicBezTo>
                  <a:cubicBezTo>
                    <a:pt x="57214" y="45065"/>
                    <a:pt x="58487" y="46662"/>
                    <a:pt x="60275" y="46662"/>
                  </a:cubicBezTo>
                  <a:cubicBezTo>
                    <a:pt x="60911" y="46662"/>
                    <a:pt x="61612" y="46460"/>
                    <a:pt x="62349" y="46033"/>
                  </a:cubicBezTo>
                  <a:lnTo>
                    <a:pt x="63264" y="45506"/>
                  </a:lnTo>
                  <a:cubicBezTo>
                    <a:pt x="66149" y="43846"/>
                    <a:pt x="68506" y="39364"/>
                    <a:pt x="68506" y="35518"/>
                  </a:cubicBezTo>
                  <a:lnTo>
                    <a:pt x="68506" y="35611"/>
                  </a:lnTo>
                  <a:cubicBezTo>
                    <a:pt x="68506" y="38477"/>
                    <a:pt x="69806" y="40189"/>
                    <a:pt x="71663" y="40189"/>
                  </a:cubicBezTo>
                  <a:cubicBezTo>
                    <a:pt x="72298" y="40189"/>
                    <a:pt x="72998" y="39989"/>
                    <a:pt x="73733" y="39566"/>
                  </a:cubicBezTo>
                  <a:lnTo>
                    <a:pt x="74663" y="39023"/>
                  </a:lnTo>
                  <a:cubicBezTo>
                    <a:pt x="77548" y="37363"/>
                    <a:pt x="79890" y="32881"/>
                    <a:pt x="79890" y="29035"/>
                  </a:cubicBezTo>
                  <a:cubicBezTo>
                    <a:pt x="79890" y="31899"/>
                    <a:pt x="81189" y="33619"/>
                    <a:pt x="83050" y="33619"/>
                  </a:cubicBezTo>
                  <a:cubicBezTo>
                    <a:pt x="83688" y="33619"/>
                    <a:pt x="84392" y="33417"/>
                    <a:pt x="85132" y="32989"/>
                  </a:cubicBezTo>
                  <a:lnTo>
                    <a:pt x="86047" y="32462"/>
                  </a:lnTo>
                  <a:cubicBezTo>
                    <a:pt x="88932" y="30787"/>
                    <a:pt x="91290" y="26320"/>
                    <a:pt x="91290" y="22458"/>
                  </a:cubicBezTo>
                  <a:lnTo>
                    <a:pt x="91290" y="19698"/>
                  </a:lnTo>
                  <a:lnTo>
                    <a:pt x="7959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0"/>
            <p:cNvSpPr/>
            <p:nvPr/>
          </p:nvSpPr>
          <p:spPr>
            <a:xfrm>
              <a:off x="3864075" y="3841375"/>
              <a:ext cx="284625" cy="348075"/>
            </a:xfrm>
            <a:custGeom>
              <a:avLst/>
              <a:gdLst/>
              <a:ahLst/>
              <a:cxnLst/>
              <a:rect l="l" t="t" r="r" b="b"/>
              <a:pathLst>
                <a:path w="11385" h="13923" extrusionOk="0">
                  <a:moveTo>
                    <a:pt x="11385" y="1"/>
                  </a:moveTo>
                  <a:lnTo>
                    <a:pt x="1" y="6577"/>
                  </a:lnTo>
                  <a:lnTo>
                    <a:pt x="1" y="9337"/>
                  </a:lnTo>
                  <a:cubicBezTo>
                    <a:pt x="1" y="12202"/>
                    <a:pt x="1299" y="13922"/>
                    <a:pt x="3160" y="13922"/>
                  </a:cubicBezTo>
                  <a:cubicBezTo>
                    <a:pt x="3798" y="13922"/>
                    <a:pt x="4502" y="13720"/>
                    <a:pt x="5243" y="13292"/>
                  </a:cubicBezTo>
                  <a:lnTo>
                    <a:pt x="6158" y="12749"/>
                  </a:lnTo>
                  <a:cubicBezTo>
                    <a:pt x="9043" y="11090"/>
                    <a:pt x="11385" y="6608"/>
                    <a:pt x="11385" y="2761"/>
                  </a:cubicBezTo>
                  <a:lnTo>
                    <a:pt x="11385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0"/>
            <p:cNvSpPr/>
            <p:nvPr/>
          </p:nvSpPr>
          <p:spPr>
            <a:xfrm>
              <a:off x="4148675" y="3679300"/>
              <a:ext cx="284625" cy="347900"/>
            </a:xfrm>
            <a:custGeom>
              <a:avLst/>
              <a:gdLst/>
              <a:ahLst/>
              <a:cxnLst/>
              <a:rect l="l" t="t" r="r" b="b"/>
              <a:pathLst>
                <a:path w="11385" h="13916" extrusionOk="0">
                  <a:moveTo>
                    <a:pt x="11385" y="1"/>
                  </a:moveTo>
                  <a:lnTo>
                    <a:pt x="1" y="6577"/>
                  </a:lnTo>
                  <a:lnTo>
                    <a:pt x="1" y="9337"/>
                  </a:lnTo>
                  <a:cubicBezTo>
                    <a:pt x="1" y="12203"/>
                    <a:pt x="1301" y="13916"/>
                    <a:pt x="3157" y="13916"/>
                  </a:cubicBezTo>
                  <a:cubicBezTo>
                    <a:pt x="3792" y="13916"/>
                    <a:pt x="4492" y="13715"/>
                    <a:pt x="5227" y="13292"/>
                  </a:cubicBezTo>
                  <a:lnTo>
                    <a:pt x="6158" y="12765"/>
                  </a:lnTo>
                  <a:cubicBezTo>
                    <a:pt x="9043" y="11090"/>
                    <a:pt x="11385" y="6623"/>
                    <a:pt x="11385" y="2761"/>
                  </a:cubicBezTo>
                  <a:lnTo>
                    <a:pt x="11385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0"/>
            <p:cNvSpPr/>
            <p:nvPr/>
          </p:nvSpPr>
          <p:spPr>
            <a:xfrm>
              <a:off x="4432500" y="3513350"/>
              <a:ext cx="285025" cy="347725"/>
            </a:xfrm>
            <a:custGeom>
              <a:avLst/>
              <a:gdLst/>
              <a:ahLst/>
              <a:cxnLst/>
              <a:rect l="l" t="t" r="r" b="b"/>
              <a:pathLst>
                <a:path w="11401" h="13909" extrusionOk="0">
                  <a:moveTo>
                    <a:pt x="11385" y="0"/>
                  </a:moveTo>
                  <a:lnTo>
                    <a:pt x="1" y="6561"/>
                  </a:lnTo>
                  <a:lnTo>
                    <a:pt x="1" y="9322"/>
                  </a:lnTo>
                  <a:cubicBezTo>
                    <a:pt x="1" y="12195"/>
                    <a:pt x="1305" y="13909"/>
                    <a:pt x="3161" y="13909"/>
                  </a:cubicBezTo>
                  <a:cubicBezTo>
                    <a:pt x="3800" y="13909"/>
                    <a:pt x="4504" y="13706"/>
                    <a:pt x="5243" y="13277"/>
                  </a:cubicBezTo>
                  <a:lnTo>
                    <a:pt x="6158" y="12749"/>
                  </a:lnTo>
                  <a:cubicBezTo>
                    <a:pt x="9058" y="11074"/>
                    <a:pt x="11400" y="6608"/>
                    <a:pt x="11385" y="2761"/>
                  </a:cubicBezTo>
                  <a:lnTo>
                    <a:pt x="11385" y="0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0"/>
            <p:cNvSpPr/>
            <p:nvPr/>
          </p:nvSpPr>
          <p:spPr>
            <a:xfrm>
              <a:off x="4717100" y="3351275"/>
              <a:ext cx="284625" cy="347900"/>
            </a:xfrm>
            <a:custGeom>
              <a:avLst/>
              <a:gdLst/>
              <a:ahLst/>
              <a:cxnLst/>
              <a:rect l="l" t="t" r="r" b="b"/>
              <a:pathLst>
                <a:path w="11385" h="13916" extrusionOk="0">
                  <a:moveTo>
                    <a:pt x="11385" y="0"/>
                  </a:moveTo>
                  <a:lnTo>
                    <a:pt x="1" y="6577"/>
                  </a:lnTo>
                  <a:lnTo>
                    <a:pt x="1" y="9337"/>
                  </a:lnTo>
                  <a:cubicBezTo>
                    <a:pt x="1" y="12203"/>
                    <a:pt x="1309" y="13915"/>
                    <a:pt x="3170" y="13915"/>
                  </a:cubicBezTo>
                  <a:cubicBezTo>
                    <a:pt x="3807" y="13915"/>
                    <a:pt x="4508" y="13715"/>
                    <a:pt x="5243" y="13292"/>
                  </a:cubicBezTo>
                  <a:lnTo>
                    <a:pt x="6158" y="12749"/>
                  </a:lnTo>
                  <a:cubicBezTo>
                    <a:pt x="9043" y="11090"/>
                    <a:pt x="11385" y="6608"/>
                    <a:pt x="11385" y="2761"/>
                  </a:cubicBezTo>
                  <a:lnTo>
                    <a:pt x="11385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0"/>
            <p:cNvSpPr/>
            <p:nvPr/>
          </p:nvSpPr>
          <p:spPr>
            <a:xfrm>
              <a:off x="5001325" y="3184925"/>
              <a:ext cx="284625" cy="347750"/>
            </a:xfrm>
            <a:custGeom>
              <a:avLst/>
              <a:gdLst/>
              <a:ahLst/>
              <a:cxnLst/>
              <a:rect l="l" t="t" r="r" b="b"/>
              <a:pathLst>
                <a:path w="11385" h="13910" extrusionOk="0">
                  <a:moveTo>
                    <a:pt x="11384" y="1"/>
                  </a:moveTo>
                  <a:lnTo>
                    <a:pt x="0" y="6561"/>
                  </a:lnTo>
                  <a:lnTo>
                    <a:pt x="0" y="9322"/>
                  </a:lnTo>
                  <a:cubicBezTo>
                    <a:pt x="0" y="12195"/>
                    <a:pt x="1296" y="13909"/>
                    <a:pt x="3154" y="13909"/>
                  </a:cubicBezTo>
                  <a:cubicBezTo>
                    <a:pt x="3793" y="13909"/>
                    <a:pt x="4499" y="13706"/>
                    <a:pt x="5242" y="13277"/>
                  </a:cubicBezTo>
                  <a:lnTo>
                    <a:pt x="6157" y="12750"/>
                  </a:lnTo>
                  <a:cubicBezTo>
                    <a:pt x="9042" y="11090"/>
                    <a:pt x="11384" y="6608"/>
                    <a:pt x="11384" y="2762"/>
                  </a:cubicBezTo>
                  <a:lnTo>
                    <a:pt x="11384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0"/>
            <p:cNvSpPr/>
            <p:nvPr/>
          </p:nvSpPr>
          <p:spPr>
            <a:xfrm>
              <a:off x="5285925" y="3022850"/>
              <a:ext cx="284600" cy="347900"/>
            </a:xfrm>
            <a:custGeom>
              <a:avLst/>
              <a:gdLst/>
              <a:ahLst/>
              <a:cxnLst/>
              <a:rect l="l" t="t" r="r" b="b"/>
              <a:pathLst>
                <a:path w="11384" h="13916" extrusionOk="0">
                  <a:moveTo>
                    <a:pt x="11368" y="1"/>
                  </a:moveTo>
                  <a:lnTo>
                    <a:pt x="0" y="6577"/>
                  </a:lnTo>
                  <a:lnTo>
                    <a:pt x="0" y="9338"/>
                  </a:lnTo>
                  <a:cubicBezTo>
                    <a:pt x="0" y="12204"/>
                    <a:pt x="1300" y="13916"/>
                    <a:pt x="3157" y="13916"/>
                  </a:cubicBezTo>
                  <a:cubicBezTo>
                    <a:pt x="3792" y="13916"/>
                    <a:pt x="4491" y="13716"/>
                    <a:pt x="5227" y="13293"/>
                  </a:cubicBezTo>
                  <a:lnTo>
                    <a:pt x="6157" y="12750"/>
                  </a:lnTo>
                  <a:cubicBezTo>
                    <a:pt x="9042" y="11090"/>
                    <a:pt x="11384" y="6608"/>
                    <a:pt x="11368" y="2762"/>
                  </a:cubicBezTo>
                  <a:lnTo>
                    <a:pt x="11368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0"/>
            <p:cNvSpPr/>
            <p:nvPr/>
          </p:nvSpPr>
          <p:spPr>
            <a:xfrm>
              <a:off x="5570525" y="2858450"/>
              <a:ext cx="284600" cy="347750"/>
            </a:xfrm>
            <a:custGeom>
              <a:avLst/>
              <a:gdLst/>
              <a:ahLst/>
              <a:cxnLst/>
              <a:rect l="l" t="t" r="r" b="b"/>
              <a:pathLst>
                <a:path w="11384" h="13910" extrusionOk="0">
                  <a:moveTo>
                    <a:pt x="11368" y="1"/>
                  </a:moveTo>
                  <a:lnTo>
                    <a:pt x="0" y="6577"/>
                  </a:lnTo>
                  <a:lnTo>
                    <a:pt x="0" y="9322"/>
                  </a:lnTo>
                  <a:cubicBezTo>
                    <a:pt x="0" y="12195"/>
                    <a:pt x="1296" y="13909"/>
                    <a:pt x="3147" y="13909"/>
                  </a:cubicBezTo>
                  <a:cubicBezTo>
                    <a:pt x="3785" y="13909"/>
                    <a:pt x="4488" y="13706"/>
                    <a:pt x="5227" y="13277"/>
                  </a:cubicBezTo>
                  <a:lnTo>
                    <a:pt x="6157" y="12750"/>
                  </a:lnTo>
                  <a:cubicBezTo>
                    <a:pt x="9042" y="11075"/>
                    <a:pt x="11384" y="6608"/>
                    <a:pt x="11368" y="2761"/>
                  </a:cubicBezTo>
                  <a:lnTo>
                    <a:pt x="11368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0"/>
            <p:cNvSpPr/>
            <p:nvPr/>
          </p:nvSpPr>
          <p:spPr>
            <a:xfrm>
              <a:off x="3574050" y="3350875"/>
              <a:ext cx="574650" cy="657250"/>
            </a:xfrm>
            <a:custGeom>
              <a:avLst/>
              <a:gdLst/>
              <a:ahLst/>
              <a:cxnLst/>
              <a:rect l="l" t="t" r="r" b="b"/>
              <a:pathLst>
                <a:path w="22986" h="26290" extrusionOk="0">
                  <a:moveTo>
                    <a:pt x="11369" y="1"/>
                  </a:moveTo>
                  <a:lnTo>
                    <a:pt x="0" y="6562"/>
                  </a:lnTo>
                  <a:lnTo>
                    <a:pt x="11617" y="26290"/>
                  </a:lnTo>
                  <a:lnTo>
                    <a:pt x="22986" y="19714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0"/>
            <p:cNvSpPr/>
            <p:nvPr/>
          </p:nvSpPr>
          <p:spPr>
            <a:xfrm>
              <a:off x="4142475" y="3022475"/>
              <a:ext cx="575050" cy="657250"/>
            </a:xfrm>
            <a:custGeom>
              <a:avLst/>
              <a:gdLst/>
              <a:ahLst/>
              <a:cxnLst/>
              <a:rect l="l" t="t" r="r" b="b"/>
              <a:pathLst>
                <a:path w="23002" h="26290" extrusionOk="0">
                  <a:moveTo>
                    <a:pt x="11384" y="0"/>
                  </a:moveTo>
                  <a:lnTo>
                    <a:pt x="0" y="6561"/>
                  </a:lnTo>
                  <a:lnTo>
                    <a:pt x="11617" y="26289"/>
                  </a:lnTo>
                  <a:lnTo>
                    <a:pt x="23001" y="19713"/>
                  </a:lnTo>
                  <a:lnTo>
                    <a:pt x="11384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0"/>
            <p:cNvSpPr/>
            <p:nvPr/>
          </p:nvSpPr>
          <p:spPr>
            <a:xfrm>
              <a:off x="4711275" y="2694050"/>
              <a:ext cx="574675" cy="657250"/>
            </a:xfrm>
            <a:custGeom>
              <a:avLst/>
              <a:gdLst/>
              <a:ahLst/>
              <a:cxnLst/>
              <a:rect l="l" t="t" r="r" b="b"/>
              <a:pathLst>
                <a:path w="22987" h="26290" extrusionOk="0">
                  <a:moveTo>
                    <a:pt x="11369" y="1"/>
                  </a:moveTo>
                  <a:lnTo>
                    <a:pt x="1" y="6561"/>
                  </a:lnTo>
                  <a:lnTo>
                    <a:pt x="11618" y="26289"/>
                  </a:lnTo>
                  <a:lnTo>
                    <a:pt x="22986" y="19713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0"/>
            <p:cNvSpPr/>
            <p:nvPr/>
          </p:nvSpPr>
          <p:spPr>
            <a:xfrm>
              <a:off x="5279700" y="2366025"/>
              <a:ext cx="574650" cy="656850"/>
            </a:xfrm>
            <a:custGeom>
              <a:avLst/>
              <a:gdLst/>
              <a:ahLst/>
              <a:cxnLst/>
              <a:rect l="l" t="t" r="r" b="b"/>
              <a:pathLst>
                <a:path w="22986" h="26274" extrusionOk="0">
                  <a:moveTo>
                    <a:pt x="11369" y="1"/>
                  </a:moveTo>
                  <a:lnTo>
                    <a:pt x="1" y="6546"/>
                  </a:lnTo>
                  <a:lnTo>
                    <a:pt x="11617" y="26274"/>
                  </a:lnTo>
                  <a:lnTo>
                    <a:pt x="22986" y="19698"/>
                  </a:lnTo>
                  <a:lnTo>
                    <a:pt x="11369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0"/>
            <p:cNvSpPr/>
            <p:nvPr/>
          </p:nvSpPr>
          <p:spPr>
            <a:xfrm>
              <a:off x="3574050" y="3514900"/>
              <a:ext cx="290450" cy="493225"/>
            </a:xfrm>
            <a:custGeom>
              <a:avLst/>
              <a:gdLst/>
              <a:ahLst/>
              <a:cxnLst/>
              <a:rect l="l" t="t" r="r" b="b"/>
              <a:pathLst>
                <a:path w="11618" h="19729" extrusionOk="0">
                  <a:moveTo>
                    <a:pt x="0" y="1"/>
                  </a:moveTo>
                  <a:lnTo>
                    <a:pt x="0" y="13013"/>
                  </a:lnTo>
                  <a:lnTo>
                    <a:pt x="11617" y="1972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2" name="Google Shape;592;p30"/>
          <p:cNvGrpSpPr/>
          <p:nvPr/>
        </p:nvGrpSpPr>
        <p:grpSpPr>
          <a:xfrm>
            <a:off x="8201523" y="1156443"/>
            <a:ext cx="444952" cy="799362"/>
            <a:chOff x="2733050" y="950400"/>
            <a:chExt cx="2328375" cy="4182950"/>
          </a:xfrm>
        </p:grpSpPr>
        <p:sp>
          <p:nvSpPr>
            <p:cNvPr id="593" name="Google Shape;593;p30"/>
            <p:cNvSpPr/>
            <p:nvPr/>
          </p:nvSpPr>
          <p:spPr>
            <a:xfrm>
              <a:off x="2838500" y="2909425"/>
              <a:ext cx="1290050" cy="1513975"/>
            </a:xfrm>
            <a:custGeom>
              <a:avLst/>
              <a:gdLst/>
              <a:ahLst/>
              <a:cxnLst/>
              <a:rect l="l" t="t" r="r" b="b"/>
              <a:pathLst>
                <a:path w="51602" h="60559" extrusionOk="0">
                  <a:moveTo>
                    <a:pt x="45942" y="0"/>
                  </a:moveTo>
                  <a:cubicBezTo>
                    <a:pt x="44450" y="0"/>
                    <a:pt x="42975" y="663"/>
                    <a:pt x="41985" y="1932"/>
                  </a:cubicBezTo>
                  <a:lnTo>
                    <a:pt x="2575" y="52447"/>
                  </a:lnTo>
                  <a:cubicBezTo>
                    <a:pt x="1" y="55750"/>
                    <a:pt x="2343" y="60558"/>
                    <a:pt x="6530" y="60558"/>
                  </a:cubicBezTo>
                  <a:cubicBezTo>
                    <a:pt x="8066" y="60558"/>
                    <a:pt x="9539" y="59845"/>
                    <a:pt x="10485" y="58620"/>
                  </a:cubicBezTo>
                  <a:lnTo>
                    <a:pt x="49895" y="8105"/>
                  </a:lnTo>
                  <a:cubicBezTo>
                    <a:pt x="51601" y="5918"/>
                    <a:pt x="51213" y="2754"/>
                    <a:pt x="49027" y="1064"/>
                  </a:cubicBezTo>
                  <a:cubicBezTo>
                    <a:pt x="48108" y="347"/>
                    <a:pt x="47021" y="0"/>
                    <a:pt x="45942" y="0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0"/>
            <p:cNvSpPr/>
            <p:nvPr/>
          </p:nvSpPr>
          <p:spPr>
            <a:xfrm>
              <a:off x="4111850" y="2908275"/>
              <a:ext cx="834425" cy="1379425"/>
            </a:xfrm>
            <a:custGeom>
              <a:avLst/>
              <a:gdLst/>
              <a:ahLst/>
              <a:cxnLst/>
              <a:rect l="l" t="t" r="r" b="b"/>
              <a:pathLst>
                <a:path w="33377" h="55177" extrusionOk="0">
                  <a:moveTo>
                    <a:pt x="5726" y="1"/>
                  </a:moveTo>
                  <a:cubicBezTo>
                    <a:pt x="5001" y="1"/>
                    <a:pt x="4264" y="158"/>
                    <a:pt x="3567" y="489"/>
                  </a:cubicBezTo>
                  <a:cubicBezTo>
                    <a:pt x="1055" y="1684"/>
                    <a:pt x="0" y="4708"/>
                    <a:pt x="1225" y="7220"/>
                  </a:cubicBezTo>
                  <a:lnTo>
                    <a:pt x="22753" y="52322"/>
                  </a:lnTo>
                  <a:cubicBezTo>
                    <a:pt x="23575" y="54059"/>
                    <a:pt x="25343" y="55176"/>
                    <a:pt x="27281" y="55176"/>
                  </a:cubicBezTo>
                  <a:cubicBezTo>
                    <a:pt x="30957" y="55161"/>
                    <a:pt x="33377" y="51330"/>
                    <a:pt x="31795" y="47995"/>
                  </a:cubicBezTo>
                  <a:lnTo>
                    <a:pt x="10283" y="2893"/>
                  </a:lnTo>
                  <a:cubicBezTo>
                    <a:pt x="9431" y="1067"/>
                    <a:pt x="7616" y="1"/>
                    <a:pt x="5726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0"/>
            <p:cNvSpPr/>
            <p:nvPr/>
          </p:nvSpPr>
          <p:spPr>
            <a:xfrm>
              <a:off x="3222750" y="3241325"/>
              <a:ext cx="634750" cy="1892025"/>
            </a:xfrm>
            <a:custGeom>
              <a:avLst/>
              <a:gdLst/>
              <a:ahLst/>
              <a:cxnLst/>
              <a:rect l="l" t="t" r="r" b="b"/>
              <a:pathLst>
                <a:path w="25390" h="75681" extrusionOk="0">
                  <a:moveTo>
                    <a:pt x="19910" y="1"/>
                  </a:moveTo>
                  <a:cubicBezTo>
                    <a:pt x="17626" y="1"/>
                    <a:pt x="15567" y="1578"/>
                    <a:pt x="15030" y="3887"/>
                  </a:cubicBezTo>
                  <a:lnTo>
                    <a:pt x="590" y="69585"/>
                  </a:lnTo>
                  <a:cubicBezTo>
                    <a:pt x="1" y="72284"/>
                    <a:pt x="1707" y="74967"/>
                    <a:pt x="4421" y="75556"/>
                  </a:cubicBezTo>
                  <a:cubicBezTo>
                    <a:pt x="4762" y="75634"/>
                    <a:pt x="5134" y="75681"/>
                    <a:pt x="5491" y="75681"/>
                  </a:cubicBezTo>
                  <a:cubicBezTo>
                    <a:pt x="7849" y="75681"/>
                    <a:pt x="9880" y="74036"/>
                    <a:pt x="10392" y="71741"/>
                  </a:cubicBezTo>
                  <a:lnTo>
                    <a:pt x="24832" y="6042"/>
                  </a:lnTo>
                  <a:cubicBezTo>
                    <a:pt x="25390" y="3359"/>
                    <a:pt x="23684" y="707"/>
                    <a:pt x="20985" y="118"/>
                  </a:cubicBezTo>
                  <a:cubicBezTo>
                    <a:pt x="20625" y="39"/>
                    <a:pt x="20264" y="1"/>
                    <a:pt x="19910" y="1"/>
                  </a:cubicBezTo>
                  <a:close/>
                </a:path>
              </a:pathLst>
            </a:custGeom>
            <a:solidFill>
              <a:srgbClr val="335F7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0"/>
            <p:cNvSpPr/>
            <p:nvPr/>
          </p:nvSpPr>
          <p:spPr>
            <a:xfrm>
              <a:off x="2733050" y="950400"/>
              <a:ext cx="2328375" cy="3178700"/>
            </a:xfrm>
            <a:custGeom>
              <a:avLst/>
              <a:gdLst/>
              <a:ahLst/>
              <a:cxnLst/>
              <a:rect l="l" t="t" r="r" b="b"/>
              <a:pathLst>
                <a:path w="93135" h="127148" extrusionOk="0">
                  <a:moveTo>
                    <a:pt x="78804" y="0"/>
                  </a:moveTo>
                  <a:cubicBezTo>
                    <a:pt x="78184" y="0"/>
                    <a:pt x="77563" y="171"/>
                    <a:pt x="77021" y="481"/>
                  </a:cubicBezTo>
                  <a:lnTo>
                    <a:pt x="5382" y="41860"/>
                  </a:lnTo>
                  <a:cubicBezTo>
                    <a:pt x="2063" y="43784"/>
                    <a:pt x="16" y="47335"/>
                    <a:pt x="16" y="51166"/>
                  </a:cubicBezTo>
                  <a:lnTo>
                    <a:pt x="16" y="117377"/>
                  </a:lnTo>
                  <a:cubicBezTo>
                    <a:pt x="0" y="118757"/>
                    <a:pt x="807" y="120013"/>
                    <a:pt x="2048" y="120603"/>
                  </a:cubicBezTo>
                  <a:lnTo>
                    <a:pt x="12594" y="126698"/>
                  </a:lnTo>
                  <a:cubicBezTo>
                    <a:pt x="13138" y="126997"/>
                    <a:pt x="13738" y="127148"/>
                    <a:pt x="14337" y="127148"/>
                  </a:cubicBezTo>
                  <a:cubicBezTo>
                    <a:pt x="14952" y="127148"/>
                    <a:pt x="15565" y="126989"/>
                    <a:pt x="16115" y="126667"/>
                  </a:cubicBezTo>
                  <a:lnTo>
                    <a:pt x="87753" y="85287"/>
                  </a:lnTo>
                  <a:cubicBezTo>
                    <a:pt x="91072" y="83364"/>
                    <a:pt x="93119" y="79812"/>
                    <a:pt x="93119" y="75982"/>
                  </a:cubicBezTo>
                  <a:lnTo>
                    <a:pt x="93119" y="9771"/>
                  </a:lnTo>
                  <a:cubicBezTo>
                    <a:pt x="93135" y="8360"/>
                    <a:pt x="92297" y="7072"/>
                    <a:pt x="90995" y="6514"/>
                  </a:cubicBezTo>
                  <a:lnTo>
                    <a:pt x="80603" y="496"/>
                  </a:lnTo>
                  <a:cubicBezTo>
                    <a:pt x="80060" y="171"/>
                    <a:pt x="79440" y="0"/>
                    <a:pt x="78804" y="0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0"/>
            <p:cNvSpPr/>
            <p:nvPr/>
          </p:nvSpPr>
          <p:spPr>
            <a:xfrm>
              <a:off x="3001750" y="1104950"/>
              <a:ext cx="2059675" cy="3023900"/>
            </a:xfrm>
            <a:custGeom>
              <a:avLst/>
              <a:gdLst/>
              <a:ahLst/>
              <a:cxnLst/>
              <a:rect l="l" t="t" r="r" b="b"/>
              <a:pathLst>
                <a:path w="82387" h="120956" extrusionOk="0">
                  <a:moveTo>
                    <a:pt x="78794" y="1"/>
                  </a:moveTo>
                  <a:cubicBezTo>
                    <a:pt x="78196" y="1"/>
                    <a:pt x="77583" y="153"/>
                    <a:pt x="77005" y="487"/>
                  </a:cubicBezTo>
                  <a:lnTo>
                    <a:pt x="5367" y="41867"/>
                  </a:lnTo>
                  <a:cubicBezTo>
                    <a:pt x="2048" y="43790"/>
                    <a:pt x="0" y="47326"/>
                    <a:pt x="0" y="51173"/>
                  </a:cubicBezTo>
                  <a:lnTo>
                    <a:pt x="0" y="117367"/>
                  </a:lnTo>
                  <a:cubicBezTo>
                    <a:pt x="0" y="119460"/>
                    <a:pt x="1711" y="120956"/>
                    <a:pt x="3587" y="120956"/>
                  </a:cubicBezTo>
                  <a:cubicBezTo>
                    <a:pt x="4185" y="120956"/>
                    <a:pt x="4801" y="120803"/>
                    <a:pt x="5382" y="120469"/>
                  </a:cubicBezTo>
                  <a:lnTo>
                    <a:pt x="77005" y="79105"/>
                  </a:lnTo>
                  <a:cubicBezTo>
                    <a:pt x="80324" y="77182"/>
                    <a:pt x="82371" y="73630"/>
                    <a:pt x="82387" y="69800"/>
                  </a:cubicBezTo>
                  <a:lnTo>
                    <a:pt x="82387" y="3589"/>
                  </a:lnTo>
                  <a:cubicBezTo>
                    <a:pt x="82387" y="1496"/>
                    <a:pt x="80667" y="1"/>
                    <a:pt x="787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0"/>
            <p:cNvSpPr/>
            <p:nvPr/>
          </p:nvSpPr>
          <p:spPr>
            <a:xfrm>
              <a:off x="3349550" y="2627250"/>
              <a:ext cx="1487000" cy="912675"/>
            </a:xfrm>
            <a:custGeom>
              <a:avLst/>
              <a:gdLst/>
              <a:ahLst/>
              <a:cxnLst/>
              <a:rect l="l" t="t" r="r" b="b"/>
              <a:pathLst>
                <a:path w="59480" h="36507" extrusionOk="0">
                  <a:moveTo>
                    <a:pt x="58725" y="0"/>
                  </a:moveTo>
                  <a:cubicBezTo>
                    <a:pt x="58576" y="0"/>
                    <a:pt x="58411" y="47"/>
                    <a:pt x="58239" y="145"/>
                  </a:cubicBezTo>
                  <a:lnTo>
                    <a:pt x="1241" y="33056"/>
                  </a:lnTo>
                  <a:cubicBezTo>
                    <a:pt x="559" y="33444"/>
                    <a:pt x="0" y="34514"/>
                    <a:pt x="0" y="35429"/>
                  </a:cubicBezTo>
                  <a:cubicBezTo>
                    <a:pt x="0" y="36109"/>
                    <a:pt x="309" y="36506"/>
                    <a:pt x="747" y="36506"/>
                  </a:cubicBezTo>
                  <a:cubicBezTo>
                    <a:pt x="899" y="36506"/>
                    <a:pt x="1066" y="36459"/>
                    <a:pt x="1241" y="36360"/>
                  </a:cubicBezTo>
                  <a:lnTo>
                    <a:pt x="58239" y="3464"/>
                  </a:lnTo>
                  <a:cubicBezTo>
                    <a:pt x="58921" y="3060"/>
                    <a:pt x="59479" y="1990"/>
                    <a:pt x="59479" y="1091"/>
                  </a:cubicBezTo>
                  <a:cubicBezTo>
                    <a:pt x="59479" y="407"/>
                    <a:pt x="59168" y="0"/>
                    <a:pt x="58725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0"/>
            <p:cNvSpPr/>
            <p:nvPr/>
          </p:nvSpPr>
          <p:spPr>
            <a:xfrm>
              <a:off x="3468975" y="2722925"/>
              <a:ext cx="317975" cy="679950"/>
            </a:xfrm>
            <a:custGeom>
              <a:avLst/>
              <a:gdLst/>
              <a:ahLst/>
              <a:cxnLst/>
              <a:rect l="l" t="t" r="r" b="b"/>
              <a:pathLst>
                <a:path w="12719" h="27198" extrusionOk="0">
                  <a:moveTo>
                    <a:pt x="10578" y="0"/>
                  </a:moveTo>
                  <a:cubicBezTo>
                    <a:pt x="10145" y="0"/>
                    <a:pt x="9667" y="138"/>
                    <a:pt x="9167" y="428"/>
                  </a:cubicBezTo>
                  <a:lnTo>
                    <a:pt x="3537" y="3669"/>
                  </a:lnTo>
                  <a:cubicBezTo>
                    <a:pt x="1582" y="4801"/>
                    <a:pt x="0" y="7841"/>
                    <a:pt x="0" y="10447"/>
                  </a:cubicBezTo>
                  <a:lnTo>
                    <a:pt x="0" y="27197"/>
                  </a:lnTo>
                  <a:lnTo>
                    <a:pt x="12718" y="19846"/>
                  </a:lnTo>
                  <a:lnTo>
                    <a:pt x="12718" y="3095"/>
                  </a:lnTo>
                  <a:cubicBezTo>
                    <a:pt x="12718" y="1157"/>
                    <a:pt x="11835" y="0"/>
                    <a:pt x="10578" y="0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0"/>
            <p:cNvSpPr/>
            <p:nvPr/>
          </p:nvSpPr>
          <p:spPr>
            <a:xfrm>
              <a:off x="3934250" y="2258800"/>
              <a:ext cx="317975" cy="875375"/>
            </a:xfrm>
            <a:custGeom>
              <a:avLst/>
              <a:gdLst/>
              <a:ahLst/>
              <a:cxnLst/>
              <a:rect l="l" t="t" r="r" b="b"/>
              <a:pathLst>
                <a:path w="12719" h="35015" extrusionOk="0">
                  <a:moveTo>
                    <a:pt x="10583" y="0"/>
                  </a:moveTo>
                  <a:cubicBezTo>
                    <a:pt x="10150" y="0"/>
                    <a:pt x="9671" y="138"/>
                    <a:pt x="9167" y="428"/>
                  </a:cubicBezTo>
                  <a:lnTo>
                    <a:pt x="3552" y="3669"/>
                  </a:lnTo>
                  <a:cubicBezTo>
                    <a:pt x="1583" y="4801"/>
                    <a:pt x="1" y="7841"/>
                    <a:pt x="1" y="10447"/>
                  </a:cubicBezTo>
                  <a:lnTo>
                    <a:pt x="1" y="35014"/>
                  </a:lnTo>
                  <a:lnTo>
                    <a:pt x="12719" y="27663"/>
                  </a:lnTo>
                  <a:lnTo>
                    <a:pt x="12719" y="3111"/>
                  </a:lnTo>
                  <a:cubicBezTo>
                    <a:pt x="12719" y="1161"/>
                    <a:pt x="11843" y="0"/>
                    <a:pt x="10583" y="0"/>
                  </a:cubicBez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0"/>
            <p:cNvSpPr/>
            <p:nvPr/>
          </p:nvSpPr>
          <p:spPr>
            <a:xfrm>
              <a:off x="4399925" y="1792350"/>
              <a:ext cx="317975" cy="1072725"/>
            </a:xfrm>
            <a:custGeom>
              <a:avLst/>
              <a:gdLst/>
              <a:ahLst/>
              <a:cxnLst/>
              <a:rect l="l" t="t" r="r" b="b"/>
              <a:pathLst>
                <a:path w="12719" h="42909" extrusionOk="0">
                  <a:moveTo>
                    <a:pt x="10575" y="0"/>
                  </a:moveTo>
                  <a:cubicBezTo>
                    <a:pt x="10143" y="0"/>
                    <a:pt x="9667" y="138"/>
                    <a:pt x="9167" y="428"/>
                  </a:cubicBezTo>
                  <a:lnTo>
                    <a:pt x="3537" y="3685"/>
                  </a:lnTo>
                  <a:cubicBezTo>
                    <a:pt x="1583" y="4801"/>
                    <a:pt x="1" y="7841"/>
                    <a:pt x="1" y="10447"/>
                  </a:cubicBezTo>
                  <a:lnTo>
                    <a:pt x="1" y="42908"/>
                  </a:lnTo>
                  <a:lnTo>
                    <a:pt x="12719" y="35557"/>
                  </a:lnTo>
                  <a:lnTo>
                    <a:pt x="12719" y="3111"/>
                  </a:lnTo>
                  <a:cubicBezTo>
                    <a:pt x="12707" y="1161"/>
                    <a:pt x="11828" y="0"/>
                    <a:pt x="10575" y="0"/>
                  </a:cubicBezTo>
                  <a:close/>
                </a:path>
              </a:pathLst>
            </a:custGeom>
            <a:solidFill>
              <a:srgbClr val="0065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0"/>
            <p:cNvSpPr/>
            <p:nvPr/>
          </p:nvSpPr>
          <p:spPr>
            <a:xfrm>
              <a:off x="3535275" y="1382050"/>
              <a:ext cx="846450" cy="750475"/>
            </a:xfrm>
            <a:custGeom>
              <a:avLst/>
              <a:gdLst/>
              <a:ahLst/>
              <a:cxnLst/>
              <a:rect l="l" t="t" r="r" b="b"/>
              <a:pathLst>
                <a:path w="33858" h="30019" extrusionOk="0">
                  <a:moveTo>
                    <a:pt x="32163" y="1"/>
                  </a:moveTo>
                  <a:cubicBezTo>
                    <a:pt x="31884" y="1"/>
                    <a:pt x="31598" y="72"/>
                    <a:pt x="31330" y="229"/>
                  </a:cubicBezTo>
                  <a:lnTo>
                    <a:pt x="2823" y="16685"/>
                  </a:lnTo>
                  <a:cubicBezTo>
                    <a:pt x="1086" y="17693"/>
                    <a:pt x="1" y="19554"/>
                    <a:pt x="1" y="21570"/>
                  </a:cubicBezTo>
                  <a:lnTo>
                    <a:pt x="1" y="28317"/>
                  </a:lnTo>
                  <a:cubicBezTo>
                    <a:pt x="1" y="29306"/>
                    <a:pt x="815" y="30018"/>
                    <a:pt x="1702" y="30018"/>
                  </a:cubicBezTo>
                  <a:cubicBezTo>
                    <a:pt x="1983" y="30018"/>
                    <a:pt x="2272" y="29947"/>
                    <a:pt x="2544" y="29790"/>
                  </a:cubicBezTo>
                  <a:lnTo>
                    <a:pt x="31051" y="13335"/>
                  </a:lnTo>
                  <a:cubicBezTo>
                    <a:pt x="32788" y="12326"/>
                    <a:pt x="33858" y="10465"/>
                    <a:pt x="33858" y="8449"/>
                  </a:cubicBezTo>
                  <a:lnTo>
                    <a:pt x="33858" y="1702"/>
                  </a:lnTo>
                  <a:cubicBezTo>
                    <a:pt x="33858" y="713"/>
                    <a:pt x="33044" y="1"/>
                    <a:pt x="32163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0"/>
            <p:cNvSpPr/>
            <p:nvPr/>
          </p:nvSpPr>
          <p:spPr>
            <a:xfrm>
              <a:off x="3255725" y="1227125"/>
              <a:ext cx="1101575" cy="693800"/>
            </a:xfrm>
            <a:custGeom>
              <a:avLst/>
              <a:gdLst/>
              <a:ahLst/>
              <a:cxnLst/>
              <a:rect l="l" t="t" r="r" b="b"/>
              <a:pathLst>
                <a:path w="44063" h="27752" extrusionOk="0">
                  <a:moveTo>
                    <a:pt x="32500" y="0"/>
                  </a:moveTo>
                  <a:cubicBezTo>
                    <a:pt x="32241" y="0"/>
                    <a:pt x="31979" y="61"/>
                    <a:pt x="31733" y="207"/>
                  </a:cubicBezTo>
                  <a:lnTo>
                    <a:pt x="3242" y="16662"/>
                  </a:lnTo>
                  <a:cubicBezTo>
                    <a:pt x="0" y="18523"/>
                    <a:pt x="419" y="21548"/>
                    <a:pt x="419" y="21548"/>
                  </a:cubicBezTo>
                  <a:lnTo>
                    <a:pt x="11183" y="27752"/>
                  </a:lnTo>
                  <a:cubicBezTo>
                    <a:pt x="11183" y="25751"/>
                    <a:pt x="12268" y="23890"/>
                    <a:pt x="14005" y="22882"/>
                  </a:cubicBezTo>
                  <a:lnTo>
                    <a:pt x="42512" y="6426"/>
                  </a:lnTo>
                  <a:cubicBezTo>
                    <a:pt x="42769" y="6272"/>
                    <a:pt x="43064" y="6193"/>
                    <a:pt x="43361" y="6193"/>
                  </a:cubicBezTo>
                  <a:cubicBezTo>
                    <a:pt x="43600" y="6193"/>
                    <a:pt x="43841" y="6244"/>
                    <a:pt x="44063" y="6348"/>
                  </a:cubicBezTo>
                  <a:lnTo>
                    <a:pt x="33733" y="439"/>
                  </a:lnTo>
                  <a:cubicBezTo>
                    <a:pt x="33406" y="191"/>
                    <a:pt x="32958" y="0"/>
                    <a:pt x="32500" y="0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4" name="Google Shape;604;p30"/>
          <p:cNvGrpSpPr/>
          <p:nvPr/>
        </p:nvGrpSpPr>
        <p:grpSpPr>
          <a:xfrm>
            <a:off x="7018884" y="2164035"/>
            <a:ext cx="444825" cy="758074"/>
            <a:chOff x="2654325" y="582200"/>
            <a:chExt cx="2598275" cy="4428000"/>
          </a:xfrm>
        </p:grpSpPr>
        <p:sp>
          <p:nvSpPr>
            <p:cNvPr id="605" name="Google Shape;605;p30"/>
            <p:cNvSpPr/>
            <p:nvPr/>
          </p:nvSpPr>
          <p:spPr>
            <a:xfrm>
              <a:off x="2654325" y="582200"/>
              <a:ext cx="2597875" cy="4427950"/>
            </a:xfrm>
            <a:custGeom>
              <a:avLst/>
              <a:gdLst/>
              <a:ahLst/>
              <a:cxnLst/>
              <a:rect l="l" t="t" r="r" b="b"/>
              <a:pathLst>
                <a:path w="103915" h="177118" extrusionOk="0">
                  <a:moveTo>
                    <a:pt x="58797" y="14309"/>
                  </a:moveTo>
                  <a:lnTo>
                    <a:pt x="68460" y="19893"/>
                  </a:lnTo>
                  <a:cubicBezTo>
                    <a:pt x="69127" y="20327"/>
                    <a:pt x="69561" y="21056"/>
                    <a:pt x="69592" y="21863"/>
                  </a:cubicBezTo>
                  <a:lnTo>
                    <a:pt x="69577" y="30362"/>
                  </a:lnTo>
                  <a:lnTo>
                    <a:pt x="70879" y="31122"/>
                  </a:lnTo>
                  <a:lnTo>
                    <a:pt x="70879" y="52277"/>
                  </a:lnTo>
                  <a:lnTo>
                    <a:pt x="57743" y="44693"/>
                  </a:lnTo>
                  <a:lnTo>
                    <a:pt x="57743" y="17783"/>
                  </a:lnTo>
                  <a:lnTo>
                    <a:pt x="58797" y="17179"/>
                  </a:lnTo>
                  <a:lnTo>
                    <a:pt x="58797" y="14309"/>
                  </a:lnTo>
                  <a:close/>
                  <a:moveTo>
                    <a:pt x="55831" y="1"/>
                  </a:moveTo>
                  <a:cubicBezTo>
                    <a:pt x="55410" y="1"/>
                    <a:pt x="55029" y="99"/>
                    <a:pt x="54703" y="289"/>
                  </a:cubicBezTo>
                  <a:lnTo>
                    <a:pt x="48716" y="3778"/>
                  </a:lnTo>
                  <a:cubicBezTo>
                    <a:pt x="47941" y="4228"/>
                    <a:pt x="47460" y="5174"/>
                    <a:pt x="47445" y="6524"/>
                  </a:cubicBezTo>
                  <a:lnTo>
                    <a:pt x="47445" y="17582"/>
                  </a:lnTo>
                  <a:lnTo>
                    <a:pt x="48763" y="18357"/>
                  </a:lnTo>
                  <a:lnTo>
                    <a:pt x="48763" y="39512"/>
                  </a:lnTo>
                  <a:lnTo>
                    <a:pt x="35161" y="31649"/>
                  </a:lnTo>
                  <a:cubicBezTo>
                    <a:pt x="33813" y="30876"/>
                    <a:pt x="32544" y="30510"/>
                    <a:pt x="31422" y="30510"/>
                  </a:cubicBezTo>
                  <a:cubicBezTo>
                    <a:pt x="30607" y="30510"/>
                    <a:pt x="29869" y="30703"/>
                    <a:pt x="29236" y="31075"/>
                  </a:cubicBezTo>
                  <a:lnTo>
                    <a:pt x="16379" y="38551"/>
                  </a:lnTo>
                  <a:lnTo>
                    <a:pt x="15945" y="38799"/>
                  </a:lnTo>
                  <a:lnTo>
                    <a:pt x="3537" y="46011"/>
                  </a:lnTo>
                  <a:lnTo>
                    <a:pt x="3553" y="46011"/>
                  </a:lnTo>
                  <a:cubicBezTo>
                    <a:pt x="2048" y="46879"/>
                    <a:pt x="1118" y="48725"/>
                    <a:pt x="1102" y="51377"/>
                  </a:cubicBezTo>
                  <a:lnTo>
                    <a:pt x="1040" y="72967"/>
                  </a:lnTo>
                  <a:cubicBezTo>
                    <a:pt x="513" y="73711"/>
                    <a:pt x="187" y="74766"/>
                    <a:pt x="187" y="76100"/>
                  </a:cubicBezTo>
                  <a:lnTo>
                    <a:pt x="16" y="137719"/>
                  </a:lnTo>
                  <a:cubicBezTo>
                    <a:pt x="1" y="141721"/>
                    <a:pt x="2808" y="146591"/>
                    <a:pt x="6298" y="148607"/>
                  </a:cubicBezTo>
                  <a:lnTo>
                    <a:pt x="43846" y="170274"/>
                  </a:lnTo>
                  <a:cubicBezTo>
                    <a:pt x="44860" y="170868"/>
                    <a:pt x="45820" y="171147"/>
                    <a:pt x="46672" y="171147"/>
                  </a:cubicBezTo>
                  <a:cubicBezTo>
                    <a:pt x="47333" y="171147"/>
                    <a:pt x="47929" y="170980"/>
                    <a:pt x="48437" y="170661"/>
                  </a:cubicBezTo>
                  <a:lnTo>
                    <a:pt x="48437" y="170661"/>
                  </a:lnTo>
                  <a:lnTo>
                    <a:pt x="48329" y="170724"/>
                  </a:lnTo>
                  <a:lnTo>
                    <a:pt x="49042" y="170305"/>
                  </a:lnTo>
                  <a:lnTo>
                    <a:pt x="58860" y="175981"/>
                  </a:lnTo>
                  <a:cubicBezTo>
                    <a:pt x="60202" y="176751"/>
                    <a:pt x="61471" y="177118"/>
                    <a:pt x="62597" y="177118"/>
                  </a:cubicBezTo>
                  <a:cubicBezTo>
                    <a:pt x="63423" y="177118"/>
                    <a:pt x="64172" y="176920"/>
                    <a:pt x="64815" y="176540"/>
                  </a:cubicBezTo>
                  <a:lnTo>
                    <a:pt x="64815" y="176540"/>
                  </a:lnTo>
                  <a:lnTo>
                    <a:pt x="64800" y="176555"/>
                  </a:lnTo>
                  <a:lnTo>
                    <a:pt x="77223" y="169328"/>
                  </a:lnTo>
                  <a:lnTo>
                    <a:pt x="77657" y="169080"/>
                  </a:lnTo>
                  <a:lnTo>
                    <a:pt x="83737" y="165543"/>
                  </a:lnTo>
                  <a:cubicBezTo>
                    <a:pt x="83969" y="167513"/>
                    <a:pt x="84807" y="168924"/>
                    <a:pt x="86032" y="169638"/>
                  </a:cubicBezTo>
                  <a:lnTo>
                    <a:pt x="90127" y="172042"/>
                  </a:lnTo>
                  <a:cubicBezTo>
                    <a:pt x="90080" y="172011"/>
                    <a:pt x="90049" y="171980"/>
                    <a:pt x="90003" y="171949"/>
                  </a:cubicBezTo>
                  <a:lnTo>
                    <a:pt x="90003" y="171949"/>
                  </a:lnTo>
                  <a:cubicBezTo>
                    <a:pt x="90646" y="172362"/>
                    <a:pt x="91408" y="172577"/>
                    <a:pt x="92253" y="172577"/>
                  </a:cubicBezTo>
                  <a:cubicBezTo>
                    <a:pt x="93343" y="172577"/>
                    <a:pt x="94572" y="172219"/>
                    <a:pt x="95865" y="171468"/>
                  </a:cubicBezTo>
                  <a:cubicBezTo>
                    <a:pt x="100332" y="168909"/>
                    <a:pt x="103915" y="162674"/>
                    <a:pt x="103915" y="157540"/>
                  </a:cubicBezTo>
                  <a:cubicBezTo>
                    <a:pt x="103899" y="154997"/>
                    <a:pt x="103000" y="153198"/>
                    <a:pt x="101542" y="152360"/>
                  </a:cubicBezTo>
                  <a:lnTo>
                    <a:pt x="101557" y="152360"/>
                  </a:lnTo>
                  <a:lnTo>
                    <a:pt x="97463" y="149972"/>
                  </a:lnTo>
                  <a:cubicBezTo>
                    <a:pt x="96846" y="149611"/>
                    <a:pt x="96129" y="149424"/>
                    <a:pt x="95339" y="149424"/>
                  </a:cubicBezTo>
                  <a:cubicBezTo>
                    <a:pt x="94600" y="149424"/>
                    <a:pt x="93797" y="149588"/>
                    <a:pt x="92949" y="149925"/>
                  </a:cubicBezTo>
                  <a:lnTo>
                    <a:pt x="93167" y="74735"/>
                  </a:lnTo>
                  <a:cubicBezTo>
                    <a:pt x="93182" y="69430"/>
                    <a:pt x="89460" y="62994"/>
                    <a:pt x="84853" y="60326"/>
                  </a:cubicBezTo>
                  <a:lnTo>
                    <a:pt x="79859" y="57457"/>
                  </a:lnTo>
                  <a:lnTo>
                    <a:pt x="79859" y="30594"/>
                  </a:lnTo>
                  <a:lnTo>
                    <a:pt x="80945" y="29974"/>
                  </a:lnTo>
                  <a:lnTo>
                    <a:pt x="80976" y="18916"/>
                  </a:lnTo>
                  <a:cubicBezTo>
                    <a:pt x="80976" y="16202"/>
                    <a:pt x="79068" y="12882"/>
                    <a:pt x="76711" y="11518"/>
                  </a:cubicBezTo>
                  <a:lnTo>
                    <a:pt x="57758" y="583"/>
                  </a:lnTo>
                  <a:cubicBezTo>
                    <a:pt x="57066" y="188"/>
                    <a:pt x="56411" y="1"/>
                    <a:pt x="55831" y="1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0"/>
            <p:cNvSpPr/>
            <p:nvPr/>
          </p:nvSpPr>
          <p:spPr>
            <a:xfrm>
              <a:off x="3873775" y="910075"/>
              <a:ext cx="224525" cy="1094225"/>
            </a:xfrm>
            <a:custGeom>
              <a:avLst/>
              <a:gdLst/>
              <a:ahLst/>
              <a:cxnLst/>
              <a:rect l="l" t="t" r="r" b="b"/>
              <a:pathLst>
                <a:path w="8981" h="43769" extrusionOk="0">
                  <a:moveTo>
                    <a:pt x="0" y="0"/>
                  </a:moveTo>
                  <a:lnTo>
                    <a:pt x="0" y="43768"/>
                  </a:lnTo>
                  <a:lnTo>
                    <a:pt x="8980" y="43768"/>
                  </a:lnTo>
                  <a:lnTo>
                    <a:pt x="8980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0"/>
            <p:cNvSpPr/>
            <p:nvPr/>
          </p:nvSpPr>
          <p:spPr>
            <a:xfrm>
              <a:off x="3974575" y="910075"/>
              <a:ext cx="123725" cy="1094225"/>
            </a:xfrm>
            <a:custGeom>
              <a:avLst/>
              <a:gdLst/>
              <a:ahLst/>
              <a:cxnLst/>
              <a:rect l="l" t="t" r="r" b="b"/>
              <a:pathLst>
                <a:path w="4949" h="43769" extrusionOk="0">
                  <a:moveTo>
                    <a:pt x="1" y="0"/>
                  </a:moveTo>
                  <a:lnTo>
                    <a:pt x="1" y="43768"/>
                  </a:lnTo>
                  <a:lnTo>
                    <a:pt x="4948" y="43768"/>
                  </a:lnTo>
                  <a:lnTo>
                    <a:pt x="4948" y="0"/>
                  </a:ln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0"/>
            <p:cNvSpPr/>
            <p:nvPr/>
          </p:nvSpPr>
          <p:spPr>
            <a:xfrm>
              <a:off x="4426675" y="1214825"/>
              <a:ext cx="224525" cy="1094625"/>
            </a:xfrm>
            <a:custGeom>
              <a:avLst/>
              <a:gdLst/>
              <a:ahLst/>
              <a:cxnLst/>
              <a:rect l="l" t="t" r="r" b="b"/>
              <a:pathLst>
                <a:path w="8981" h="43785" extrusionOk="0">
                  <a:moveTo>
                    <a:pt x="1" y="1"/>
                  </a:moveTo>
                  <a:lnTo>
                    <a:pt x="1" y="43784"/>
                  </a:lnTo>
                  <a:lnTo>
                    <a:pt x="8981" y="43784"/>
                  </a:lnTo>
                  <a:lnTo>
                    <a:pt x="8981" y="1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0"/>
            <p:cNvSpPr/>
            <p:nvPr/>
          </p:nvSpPr>
          <p:spPr>
            <a:xfrm>
              <a:off x="4527500" y="1214825"/>
              <a:ext cx="123325" cy="1094625"/>
            </a:xfrm>
            <a:custGeom>
              <a:avLst/>
              <a:gdLst/>
              <a:ahLst/>
              <a:cxnLst/>
              <a:rect l="l" t="t" r="r" b="b"/>
              <a:pathLst>
                <a:path w="4933" h="43785" extrusionOk="0">
                  <a:moveTo>
                    <a:pt x="0" y="1"/>
                  </a:moveTo>
                  <a:lnTo>
                    <a:pt x="0" y="43784"/>
                  </a:lnTo>
                  <a:lnTo>
                    <a:pt x="4932" y="43784"/>
                  </a:lnTo>
                  <a:lnTo>
                    <a:pt x="4932" y="1"/>
                  </a:ln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0"/>
            <p:cNvSpPr/>
            <p:nvPr/>
          </p:nvSpPr>
          <p:spPr>
            <a:xfrm>
              <a:off x="4274300" y="4488900"/>
              <a:ext cx="703375" cy="507200"/>
            </a:xfrm>
            <a:custGeom>
              <a:avLst/>
              <a:gdLst/>
              <a:ahLst/>
              <a:cxnLst/>
              <a:rect l="l" t="t" r="r" b="b"/>
              <a:pathLst>
                <a:path w="28135" h="20288" extrusionOk="0">
                  <a:moveTo>
                    <a:pt x="28135" y="1"/>
                  </a:moveTo>
                  <a:lnTo>
                    <a:pt x="2436" y="14936"/>
                  </a:lnTo>
                  <a:cubicBezTo>
                    <a:pt x="2420" y="17562"/>
                    <a:pt x="1512" y="19404"/>
                    <a:pt x="19" y="20277"/>
                  </a:cubicBezTo>
                  <a:lnTo>
                    <a:pt x="19" y="20277"/>
                  </a:lnTo>
                  <a:lnTo>
                    <a:pt x="25715" y="5351"/>
                  </a:lnTo>
                  <a:cubicBezTo>
                    <a:pt x="27204" y="4483"/>
                    <a:pt x="28135" y="2622"/>
                    <a:pt x="28135" y="1"/>
                  </a:cubicBezTo>
                  <a:close/>
                  <a:moveTo>
                    <a:pt x="19" y="20277"/>
                  </a:moveTo>
                  <a:lnTo>
                    <a:pt x="1" y="20287"/>
                  </a:lnTo>
                  <a:cubicBezTo>
                    <a:pt x="7" y="20284"/>
                    <a:pt x="13" y="20280"/>
                    <a:pt x="19" y="20277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0"/>
            <p:cNvSpPr/>
            <p:nvPr/>
          </p:nvSpPr>
          <p:spPr>
            <a:xfrm>
              <a:off x="2742750" y="1344925"/>
              <a:ext cx="791000" cy="402300"/>
            </a:xfrm>
            <a:custGeom>
              <a:avLst/>
              <a:gdLst/>
              <a:ahLst/>
              <a:cxnLst/>
              <a:rect l="l" t="t" r="r" b="b"/>
              <a:pathLst>
                <a:path w="31640" h="16092" extrusionOk="0">
                  <a:moveTo>
                    <a:pt x="34" y="15482"/>
                  </a:moveTo>
                  <a:cubicBezTo>
                    <a:pt x="23" y="15489"/>
                    <a:pt x="11" y="15495"/>
                    <a:pt x="0" y="15502"/>
                  </a:cubicBezTo>
                  <a:lnTo>
                    <a:pt x="34" y="15482"/>
                  </a:lnTo>
                  <a:close/>
                  <a:moveTo>
                    <a:pt x="27905" y="1"/>
                  </a:moveTo>
                  <a:cubicBezTo>
                    <a:pt x="27088" y="1"/>
                    <a:pt x="26348" y="194"/>
                    <a:pt x="25715" y="566"/>
                  </a:cubicBezTo>
                  <a:lnTo>
                    <a:pt x="34" y="15482"/>
                  </a:lnTo>
                  <a:lnTo>
                    <a:pt x="34" y="15482"/>
                  </a:lnTo>
                  <a:cubicBezTo>
                    <a:pt x="658" y="15124"/>
                    <a:pt x="1383" y="14938"/>
                    <a:pt x="2184" y="14938"/>
                  </a:cubicBezTo>
                  <a:cubicBezTo>
                    <a:pt x="3312" y="14938"/>
                    <a:pt x="4590" y="15308"/>
                    <a:pt x="5940" y="16091"/>
                  </a:cubicBezTo>
                  <a:lnTo>
                    <a:pt x="31639" y="1140"/>
                  </a:lnTo>
                  <a:cubicBezTo>
                    <a:pt x="30301" y="367"/>
                    <a:pt x="29030" y="1"/>
                    <a:pt x="27905" y="1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0"/>
            <p:cNvSpPr/>
            <p:nvPr/>
          </p:nvSpPr>
          <p:spPr>
            <a:xfrm>
              <a:off x="4335175" y="2450550"/>
              <a:ext cx="648325" cy="2411775"/>
            </a:xfrm>
            <a:custGeom>
              <a:avLst/>
              <a:gdLst/>
              <a:ahLst/>
              <a:cxnLst/>
              <a:rect l="l" t="t" r="r" b="b"/>
              <a:pathLst>
                <a:path w="25933" h="96471" extrusionOk="0">
                  <a:moveTo>
                    <a:pt x="25933" y="1"/>
                  </a:moveTo>
                  <a:lnTo>
                    <a:pt x="233" y="14936"/>
                  </a:lnTo>
                  <a:lnTo>
                    <a:pt x="1" y="96470"/>
                  </a:lnTo>
                  <a:lnTo>
                    <a:pt x="25700" y="81535"/>
                  </a:lnTo>
                  <a:lnTo>
                    <a:pt x="25933" y="1"/>
                  </a:lnTo>
                  <a:close/>
                </a:path>
              </a:pathLst>
            </a:custGeom>
            <a:solidFill>
              <a:srgbClr val="50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0"/>
            <p:cNvSpPr/>
            <p:nvPr/>
          </p:nvSpPr>
          <p:spPr>
            <a:xfrm>
              <a:off x="2890850" y="1373425"/>
              <a:ext cx="1884825" cy="1090725"/>
            </a:xfrm>
            <a:custGeom>
              <a:avLst/>
              <a:gdLst/>
              <a:ahLst/>
              <a:cxnLst/>
              <a:rect l="l" t="t" r="r" b="b"/>
              <a:pathLst>
                <a:path w="75393" h="43629" extrusionOk="0">
                  <a:moveTo>
                    <a:pt x="25715" y="0"/>
                  </a:moveTo>
                  <a:lnTo>
                    <a:pt x="1" y="14951"/>
                  </a:lnTo>
                  <a:lnTo>
                    <a:pt x="49693" y="43629"/>
                  </a:lnTo>
                  <a:lnTo>
                    <a:pt x="75392" y="28693"/>
                  </a:lnTo>
                  <a:lnTo>
                    <a:pt x="25715" y="0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0"/>
            <p:cNvSpPr/>
            <p:nvPr/>
          </p:nvSpPr>
          <p:spPr>
            <a:xfrm>
              <a:off x="4133175" y="2090725"/>
              <a:ext cx="850725" cy="733250"/>
            </a:xfrm>
            <a:custGeom>
              <a:avLst/>
              <a:gdLst/>
              <a:ahLst/>
              <a:cxnLst/>
              <a:rect l="l" t="t" r="r" b="b"/>
              <a:pathLst>
                <a:path w="34029" h="29330" extrusionOk="0">
                  <a:moveTo>
                    <a:pt x="25699" y="1"/>
                  </a:moveTo>
                  <a:lnTo>
                    <a:pt x="0" y="14937"/>
                  </a:lnTo>
                  <a:cubicBezTo>
                    <a:pt x="4607" y="17604"/>
                    <a:pt x="8329" y="24041"/>
                    <a:pt x="8313" y="29329"/>
                  </a:cubicBezTo>
                  <a:lnTo>
                    <a:pt x="34013" y="14394"/>
                  </a:lnTo>
                  <a:cubicBezTo>
                    <a:pt x="34028" y="9120"/>
                    <a:pt x="30306" y="2653"/>
                    <a:pt x="25699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0"/>
            <p:cNvSpPr/>
            <p:nvPr/>
          </p:nvSpPr>
          <p:spPr>
            <a:xfrm>
              <a:off x="2675650" y="1718350"/>
              <a:ext cx="1665750" cy="3291850"/>
            </a:xfrm>
            <a:custGeom>
              <a:avLst/>
              <a:gdLst/>
              <a:ahLst/>
              <a:cxnLst/>
              <a:rect l="l" t="t" r="r" b="b"/>
              <a:pathLst>
                <a:path w="66630" h="131674" extrusionOk="0">
                  <a:moveTo>
                    <a:pt x="4875" y="0"/>
                  </a:moveTo>
                  <a:cubicBezTo>
                    <a:pt x="2141" y="0"/>
                    <a:pt x="260" y="2167"/>
                    <a:pt x="249" y="5916"/>
                  </a:cubicBezTo>
                  <a:lnTo>
                    <a:pt x="16" y="87450"/>
                  </a:lnTo>
                  <a:cubicBezTo>
                    <a:pt x="1" y="92723"/>
                    <a:pt x="3723" y="99175"/>
                    <a:pt x="8330" y="101843"/>
                  </a:cubicBezTo>
                  <a:lnTo>
                    <a:pt x="58022" y="130535"/>
                  </a:lnTo>
                  <a:cubicBezTo>
                    <a:pt x="59359" y="131308"/>
                    <a:pt x="60625" y="131674"/>
                    <a:pt x="61748" y="131674"/>
                  </a:cubicBezTo>
                  <a:cubicBezTo>
                    <a:pt x="64482" y="131674"/>
                    <a:pt x="66371" y="129507"/>
                    <a:pt x="66382" y="125758"/>
                  </a:cubicBezTo>
                  <a:lnTo>
                    <a:pt x="66614" y="44240"/>
                  </a:lnTo>
                  <a:cubicBezTo>
                    <a:pt x="66630" y="38951"/>
                    <a:pt x="62908" y="32499"/>
                    <a:pt x="58301" y="29832"/>
                  </a:cubicBezTo>
                  <a:lnTo>
                    <a:pt x="8609" y="1139"/>
                  </a:lnTo>
                  <a:cubicBezTo>
                    <a:pt x="7267" y="366"/>
                    <a:pt x="5999" y="0"/>
                    <a:pt x="4875" y="0"/>
                  </a:cubicBez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0"/>
            <p:cNvSpPr/>
            <p:nvPr/>
          </p:nvSpPr>
          <p:spPr>
            <a:xfrm>
              <a:off x="4584875" y="4669200"/>
              <a:ext cx="82225" cy="146200"/>
            </a:xfrm>
            <a:custGeom>
              <a:avLst/>
              <a:gdLst/>
              <a:ahLst/>
              <a:cxnLst/>
              <a:rect l="l" t="t" r="r" b="b"/>
              <a:pathLst>
                <a:path w="3289" h="5848" extrusionOk="0">
                  <a:moveTo>
                    <a:pt x="3289" y="1"/>
                  </a:moveTo>
                  <a:lnTo>
                    <a:pt x="2436" y="512"/>
                  </a:lnTo>
                  <a:cubicBezTo>
                    <a:pt x="2436" y="3120"/>
                    <a:pt x="1515" y="4960"/>
                    <a:pt x="24" y="5834"/>
                  </a:cubicBezTo>
                  <a:lnTo>
                    <a:pt x="24" y="5834"/>
                  </a:lnTo>
                  <a:lnTo>
                    <a:pt x="854" y="5351"/>
                  </a:lnTo>
                  <a:cubicBezTo>
                    <a:pt x="2358" y="4483"/>
                    <a:pt x="3289" y="2637"/>
                    <a:pt x="3289" y="1"/>
                  </a:cubicBezTo>
                  <a:close/>
                  <a:moveTo>
                    <a:pt x="24" y="5834"/>
                  </a:moveTo>
                  <a:lnTo>
                    <a:pt x="1" y="5848"/>
                  </a:lnTo>
                  <a:cubicBezTo>
                    <a:pt x="9" y="5843"/>
                    <a:pt x="16" y="5839"/>
                    <a:pt x="24" y="5834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0"/>
            <p:cNvSpPr/>
            <p:nvPr/>
          </p:nvSpPr>
          <p:spPr>
            <a:xfrm>
              <a:off x="3053325" y="1525550"/>
              <a:ext cx="169850" cy="40975"/>
            </a:xfrm>
            <a:custGeom>
              <a:avLst/>
              <a:gdLst/>
              <a:ahLst/>
              <a:cxnLst/>
              <a:rect l="l" t="t" r="r" b="b"/>
              <a:pathLst>
                <a:path w="6794" h="1639" extrusionOk="0">
                  <a:moveTo>
                    <a:pt x="3037" y="0"/>
                  </a:moveTo>
                  <a:cubicBezTo>
                    <a:pt x="2225" y="0"/>
                    <a:pt x="1489" y="190"/>
                    <a:pt x="853" y="553"/>
                  </a:cubicBezTo>
                  <a:lnTo>
                    <a:pt x="0" y="1065"/>
                  </a:lnTo>
                  <a:cubicBezTo>
                    <a:pt x="640" y="693"/>
                    <a:pt x="1381" y="500"/>
                    <a:pt x="2197" y="500"/>
                  </a:cubicBezTo>
                  <a:cubicBezTo>
                    <a:pt x="3320" y="500"/>
                    <a:pt x="4586" y="866"/>
                    <a:pt x="5925" y="1639"/>
                  </a:cubicBezTo>
                  <a:lnTo>
                    <a:pt x="6793" y="1143"/>
                  </a:lnTo>
                  <a:cubicBezTo>
                    <a:pt x="5440" y="367"/>
                    <a:pt x="4166" y="0"/>
                    <a:pt x="3037" y="0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0"/>
            <p:cNvSpPr/>
            <p:nvPr/>
          </p:nvSpPr>
          <p:spPr>
            <a:xfrm>
              <a:off x="4645750" y="2631250"/>
              <a:ext cx="27175" cy="2050775"/>
            </a:xfrm>
            <a:custGeom>
              <a:avLst/>
              <a:gdLst/>
              <a:ahLst/>
              <a:cxnLst/>
              <a:rect l="l" t="t" r="r" b="b"/>
              <a:pathLst>
                <a:path w="1087" h="82031" extrusionOk="0">
                  <a:moveTo>
                    <a:pt x="1086" y="0"/>
                  </a:moveTo>
                  <a:lnTo>
                    <a:pt x="233" y="496"/>
                  </a:lnTo>
                  <a:lnTo>
                    <a:pt x="1" y="82030"/>
                  </a:lnTo>
                  <a:lnTo>
                    <a:pt x="1" y="82030"/>
                  </a:lnTo>
                  <a:lnTo>
                    <a:pt x="854" y="81534"/>
                  </a:lnTo>
                  <a:lnTo>
                    <a:pt x="1086" y="0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0"/>
            <p:cNvSpPr/>
            <p:nvPr/>
          </p:nvSpPr>
          <p:spPr>
            <a:xfrm>
              <a:off x="3201425" y="1554100"/>
              <a:ext cx="1263675" cy="729750"/>
            </a:xfrm>
            <a:custGeom>
              <a:avLst/>
              <a:gdLst/>
              <a:ahLst/>
              <a:cxnLst/>
              <a:rect l="l" t="t" r="r" b="b"/>
              <a:pathLst>
                <a:path w="50547" h="29190" extrusionOk="0">
                  <a:moveTo>
                    <a:pt x="869" y="1"/>
                  </a:moveTo>
                  <a:lnTo>
                    <a:pt x="1" y="497"/>
                  </a:lnTo>
                  <a:lnTo>
                    <a:pt x="49693" y="29190"/>
                  </a:lnTo>
                  <a:lnTo>
                    <a:pt x="50546" y="28693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0"/>
            <p:cNvSpPr/>
            <p:nvPr/>
          </p:nvSpPr>
          <p:spPr>
            <a:xfrm>
              <a:off x="4444125" y="2271425"/>
              <a:ext cx="229575" cy="372250"/>
            </a:xfrm>
            <a:custGeom>
              <a:avLst/>
              <a:gdLst/>
              <a:ahLst/>
              <a:cxnLst/>
              <a:rect l="l" t="t" r="r" b="b"/>
              <a:pathLst>
                <a:path w="9183" h="14890" extrusionOk="0">
                  <a:moveTo>
                    <a:pt x="854" y="0"/>
                  </a:moveTo>
                  <a:lnTo>
                    <a:pt x="1" y="497"/>
                  </a:lnTo>
                  <a:cubicBezTo>
                    <a:pt x="4592" y="3149"/>
                    <a:pt x="8314" y="9601"/>
                    <a:pt x="8298" y="14889"/>
                  </a:cubicBezTo>
                  <a:lnTo>
                    <a:pt x="9167" y="14393"/>
                  </a:lnTo>
                  <a:cubicBezTo>
                    <a:pt x="9182" y="9104"/>
                    <a:pt x="5460" y="2652"/>
                    <a:pt x="854" y="0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3862525" y="4624600"/>
              <a:ext cx="260200" cy="225700"/>
            </a:xfrm>
            <a:custGeom>
              <a:avLst/>
              <a:gdLst/>
              <a:ahLst/>
              <a:cxnLst/>
              <a:rect l="l" t="t" r="r" b="b"/>
              <a:pathLst>
                <a:path w="10408" h="9028" extrusionOk="0">
                  <a:moveTo>
                    <a:pt x="10407" y="1"/>
                  </a:moveTo>
                  <a:lnTo>
                    <a:pt x="1846" y="4980"/>
                  </a:lnTo>
                  <a:cubicBezTo>
                    <a:pt x="1846" y="6965"/>
                    <a:pt x="1133" y="8361"/>
                    <a:pt x="1" y="9028"/>
                  </a:cubicBezTo>
                  <a:lnTo>
                    <a:pt x="8577" y="4049"/>
                  </a:lnTo>
                  <a:cubicBezTo>
                    <a:pt x="9710" y="3382"/>
                    <a:pt x="10407" y="1986"/>
                    <a:pt x="10407" y="1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2704750" y="2247975"/>
              <a:ext cx="326500" cy="146375"/>
            </a:xfrm>
            <a:custGeom>
              <a:avLst/>
              <a:gdLst/>
              <a:ahLst/>
              <a:cxnLst/>
              <a:rect l="l" t="t" r="r" b="b"/>
              <a:pathLst>
                <a:path w="13060" h="5855" extrusionOk="0">
                  <a:moveTo>
                    <a:pt x="2" y="5404"/>
                  </a:moveTo>
                  <a:cubicBezTo>
                    <a:pt x="2" y="5404"/>
                    <a:pt x="1" y="5405"/>
                    <a:pt x="0" y="5405"/>
                  </a:cubicBezTo>
                  <a:lnTo>
                    <a:pt x="2" y="5404"/>
                  </a:lnTo>
                  <a:close/>
                  <a:moveTo>
                    <a:pt x="10229" y="1"/>
                  </a:moveTo>
                  <a:cubicBezTo>
                    <a:pt x="9615" y="1"/>
                    <a:pt x="9058" y="147"/>
                    <a:pt x="8577" y="426"/>
                  </a:cubicBezTo>
                  <a:lnTo>
                    <a:pt x="2" y="5404"/>
                  </a:lnTo>
                  <a:lnTo>
                    <a:pt x="2" y="5404"/>
                  </a:lnTo>
                  <a:cubicBezTo>
                    <a:pt x="483" y="5125"/>
                    <a:pt x="1039" y="4980"/>
                    <a:pt x="1652" y="4980"/>
                  </a:cubicBezTo>
                  <a:cubicBezTo>
                    <a:pt x="2504" y="4980"/>
                    <a:pt x="3464" y="5260"/>
                    <a:pt x="4482" y="5855"/>
                  </a:cubicBezTo>
                  <a:lnTo>
                    <a:pt x="13059" y="876"/>
                  </a:lnTo>
                  <a:cubicBezTo>
                    <a:pt x="12041" y="282"/>
                    <a:pt x="11080" y="1"/>
                    <a:pt x="10229" y="1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3908675" y="3083725"/>
              <a:ext cx="218700" cy="1665375"/>
            </a:xfrm>
            <a:custGeom>
              <a:avLst/>
              <a:gdLst/>
              <a:ahLst/>
              <a:cxnLst/>
              <a:rect l="l" t="t" r="r" b="b"/>
              <a:pathLst>
                <a:path w="8748" h="66615" extrusionOk="0">
                  <a:moveTo>
                    <a:pt x="8748" y="1"/>
                  </a:moveTo>
                  <a:lnTo>
                    <a:pt x="171" y="4979"/>
                  </a:lnTo>
                  <a:lnTo>
                    <a:pt x="0" y="66615"/>
                  </a:lnTo>
                  <a:lnTo>
                    <a:pt x="8561" y="61636"/>
                  </a:lnTo>
                  <a:lnTo>
                    <a:pt x="8748" y="1"/>
                  </a:lnTo>
                  <a:close/>
                </a:path>
              </a:pathLst>
            </a:custGeom>
            <a:solidFill>
              <a:srgbClr val="5090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2816800" y="2269875"/>
              <a:ext cx="1153550" cy="666550"/>
            </a:xfrm>
            <a:custGeom>
              <a:avLst/>
              <a:gdLst/>
              <a:ahLst/>
              <a:cxnLst/>
              <a:rect l="l" t="t" r="r" b="b"/>
              <a:pathLst>
                <a:path w="46142" h="26662" extrusionOk="0">
                  <a:moveTo>
                    <a:pt x="8577" y="0"/>
                  </a:moveTo>
                  <a:lnTo>
                    <a:pt x="0" y="4979"/>
                  </a:lnTo>
                  <a:lnTo>
                    <a:pt x="37564" y="26661"/>
                  </a:lnTo>
                  <a:lnTo>
                    <a:pt x="46141" y="21683"/>
                  </a:lnTo>
                  <a:lnTo>
                    <a:pt x="8577" y="0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3755900" y="2811925"/>
              <a:ext cx="371475" cy="396300"/>
            </a:xfrm>
            <a:custGeom>
              <a:avLst/>
              <a:gdLst/>
              <a:ahLst/>
              <a:cxnLst/>
              <a:rect l="l" t="t" r="r" b="b"/>
              <a:pathLst>
                <a:path w="14859" h="15852" extrusionOk="0">
                  <a:moveTo>
                    <a:pt x="8577" y="1"/>
                  </a:moveTo>
                  <a:lnTo>
                    <a:pt x="0" y="4979"/>
                  </a:lnTo>
                  <a:cubicBezTo>
                    <a:pt x="3490" y="6980"/>
                    <a:pt x="6297" y="11865"/>
                    <a:pt x="6282" y="15851"/>
                  </a:cubicBezTo>
                  <a:lnTo>
                    <a:pt x="14859" y="10873"/>
                  </a:lnTo>
                  <a:cubicBezTo>
                    <a:pt x="14859" y="6871"/>
                    <a:pt x="12067" y="2001"/>
                    <a:pt x="8577" y="1"/>
                  </a:cubicBezTo>
                  <a:close/>
                </a:path>
              </a:pathLst>
            </a:custGeom>
            <a:solidFill>
              <a:srgbClr val="0DA3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>
              <a:off x="2654325" y="2372625"/>
              <a:ext cx="1258625" cy="2488325"/>
            </a:xfrm>
            <a:custGeom>
              <a:avLst/>
              <a:gdLst/>
              <a:ahLst/>
              <a:cxnLst/>
              <a:rect l="l" t="t" r="r" b="b"/>
              <a:pathLst>
                <a:path w="50345" h="99533" extrusionOk="0">
                  <a:moveTo>
                    <a:pt x="3670" y="0"/>
                  </a:moveTo>
                  <a:cubicBezTo>
                    <a:pt x="1608" y="0"/>
                    <a:pt x="187" y="1636"/>
                    <a:pt x="187" y="4467"/>
                  </a:cubicBezTo>
                  <a:lnTo>
                    <a:pt x="1" y="66102"/>
                  </a:lnTo>
                  <a:cubicBezTo>
                    <a:pt x="1" y="70104"/>
                    <a:pt x="2808" y="74974"/>
                    <a:pt x="6298" y="76974"/>
                  </a:cubicBezTo>
                  <a:lnTo>
                    <a:pt x="43846" y="98657"/>
                  </a:lnTo>
                  <a:cubicBezTo>
                    <a:pt x="44863" y="99251"/>
                    <a:pt x="45825" y="99532"/>
                    <a:pt x="46677" y="99532"/>
                  </a:cubicBezTo>
                  <a:cubicBezTo>
                    <a:pt x="48738" y="99532"/>
                    <a:pt x="50159" y="97889"/>
                    <a:pt x="50159" y="95059"/>
                  </a:cubicBezTo>
                  <a:lnTo>
                    <a:pt x="50345" y="33423"/>
                  </a:lnTo>
                  <a:cubicBezTo>
                    <a:pt x="50345" y="29437"/>
                    <a:pt x="47553" y="24552"/>
                    <a:pt x="44063" y="22551"/>
                  </a:cubicBezTo>
                  <a:lnTo>
                    <a:pt x="6499" y="869"/>
                  </a:lnTo>
                  <a:cubicBezTo>
                    <a:pt x="5484" y="279"/>
                    <a:pt x="4522" y="0"/>
                    <a:pt x="3670" y="0"/>
                  </a:cubicBezTo>
                  <a:close/>
                </a:path>
              </a:pathLst>
            </a:custGeom>
            <a:solidFill>
              <a:srgbClr val="66B7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0"/>
            <p:cNvSpPr/>
            <p:nvPr/>
          </p:nvSpPr>
          <p:spPr>
            <a:xfrm>
              <a:off x="3959450" y="4680450"/>
              <a:ext cx="67125" cy="113625"/>
            </a:xfrm>
            <a:custGeom>
              <a:avLst/>
              <a:gdLst/>
              <a:ahLst/>
              <a:cxnLst/>
              <a:rect l="l" t="t" r="r" b="b"/>
              <a:pathLst>
                <a:path w="2685" h="4545" extrusionOk="0">
                  <a:moveTo>
                    <a:pt x="2684" y="0"/>
                  </a:moveTo>
                  <a:lnTo>
                    <a:pt x="1831" y="497"/>
                  </a:lnTo>
                  <a:cubicBezTo>
                    <a:pt x="1831" y="2458"/>
                    <a:pt x="1160" y="3839"/>
                    <a:pt x="67" y="4506"/>
                  </a:cubicBezTo>
                  <a:lnTo>
                    <a:pt x="67" y="4506"/>
                  </a:lnTo>
                  <a:lnTo>
                    <a:pt x="838" y="4048"/>
                  </a:lnTo>
                  <a:cubicBezTo>
                    <a:pt x="1971" y="3397"/>
                    <a:pt x="2669" y="2001"/>
                    <a:pt x="2684" y="0"/>
                  </a:cubicBezTo>
                  <a:close/>
                  <a:moveTo>
                    <a:pt x="67" y="4506"/>
                  </a:moveTo>
                  <a:lnTo>
                    <a:pt x="1" y="4545"/>
                  </a:lnTo>
                  <a:cubicBezTo>
                    <a:pt x="23" y="4532"/>
                    <a:pt x="45" y="4519"/>
                    <a:pt x="67" y="4506"/>
                  </a:cubicBez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0"/>
            <p:cNvSpPr/>
            <p:nvPr/>
          </p:nvSpPr>
          <p:spPr>
            <a:xfrm>
              <a:off x="2801275" y="2303825"/>
              <a:ext cx="133425" cy="34300"/>
            </a:xfrm>
            <a:custGeom>
              <a:avLst/>
              <a:gdLst/>
              <a:ahLst/>
              <a:cxnLst/>
              <a:rect l="l" t="t" r="r" b="b"/>
              <a:pathLst>
                <a:path w="5337" h="1372" extrusionOk="0">
                  <a:moveTo>
                    <a:pt x="2506" y="0"/>
                  </a:moveTo>
                  <a:cubicBezTo>
                    <a:pt x="1892" y="0"/>
                    <a:pt x="1335" y="146"/>
                    <a:pt x="854" y="426"/>
                  </a:cubicBezTo>
                  <a:lnTo>
                    <a:pt x="1" y="938"/>
                  </a:lnTo>
                  <a:cubicBezTo>
                    <a:pt x="484" y="657"/>
                    <a:pt x="1044" y="511"/>
                    <a:pt x="1661" y="511"/>
                  </a:cubicBezTo>
                  <a:cubicBezTo>
                    <a:pt x="2510" y="511"/>
                    <a:pt x="3468" y="788"/>
                    <a:pt x="4483" y="1372"/>
                  </a:cubicBezTo>
                  <a:lnTo>
                    <a:pt x="5336" y="876"/>
                  </a:lnTo>
                  <a:cubicBezTo>
                    <a:pt x="4318" y="281"/>
                    <a:pt x="3358" y="0"/>
                    <a:pt x="2506" y="0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0"/>
            <p:cNvSpPr/>
            <p:nvPr/>
          </p:nvSpPr>
          <p:spPr>
            <a:xfrm>
              <a:off x="4005225" y="3139950"/>
              <a:ext cx="25600" cy="1553325"/>
            </a:xfrm>
            <a:custGeom>
              <a:avLst/>
              <a:gdLst/>
              <a:ahLst/>
              <a:cxnLst/>
              <a:rect l="l" t="t" r="r" b="b"/>
              <a:pathLst>
                <a:path w="1024" h="62133" extrusionOk="0">
                  <a:moveTo>
                    <a:pt x="1024" y="1"/>
                  </a:moveTo>
                  <a:lnTo>
                    <a:pt x="171" y="497"/>
                  </a:lnTo>
                  <a:lnTo>
                    <a:pt x="0" y="62132"/>
                  </a:lnTo>
                  <a:lnTo>
                    <a:pt x="853" y="61620"/>
                  </a:lnTo>
                  <a:lnTo>
                    <a:pt x="1024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0"/>
            <p:cNvSpPr/>
            <p:nvPr/>
          </p:nvSpPr>
          <p:spPr>
            <a:xfrm>
              <a:off x="2913350" y="2325700"/>
              <a:ext cx="960450" cy="554500"/>
            </a:xfrm>
            <a:custGeom>
              <a:avLst/>
              <a:gdLst/>
              <a:ahLst/>
              <a:cxnLst/>
              <a:rect l="l" t="t" r="r" b="b"/>
              <a:pathLst>
                <a:path w="38418" h="22180" extrusionOk="0">
                  <a:moveTo>
                    <a:pt x="853" y="1"/>
                  </a:moveTo>
                  <a:lnTo>
                    <a:pt x="0" y="497"/>
                  </a:lnTo>
                  <a:lnTo>
                    <a:pt x="37564" y="22179"/>
                  </a:lnTo>
                  <a:lnTo>
                    <a:pt x="38417" y="21683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0"/>
            <p:cNvSpPr/>
            <p:nvPr/>
          </p:nvSpPr>
          <p:spPr>
            <a:xfrm>
              <a:off x="3852450" y="2867775"/>
              <a:ext cx="178775" cy="284625"/>
            </a:xfrm>
            <a:custGeom>
              <a:avLst/>
              <a:gdLst/>
              <a:ahLst/>
              <a:cxnLst/>
              <a:rect l="l" t="t" r="r" b="b"/>
              <a:pathLst>
                <a:path w="7151" h="11385" extrusionOk="0">
                  <a:moveTo>
                    <a:pt x="853" y="0"/>
                  </a:moveTo>
                  <a:lnTo>
                    <a:pt x="0" y="496"/>
                  </a:lnTo>
                  <a:cubicBezTo>
                    <a:pt x="3474" y="2513"/>
                    <a:pt x="6297" y="7383"/>
                    <a:pt x="6282" y="11384"/>
                  </a:cubicBezTo>
                  <a:lnTo>
                    <a:pt x="7135" y="10888"/>
                  </a:lnTo>
                  <a:cubicBezTo>
                    <a:pt x="7150" y="6886"/>
                    <a:pt x="4343" y="2016"/>
                    <a:pt x="853" y="0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0"/>
            <p:cNvSpPr/>
            <p:nvPr/>
          </p:nvSpPr>
          <p:spPr>
            <a:xfrm>
              <a:off x="3974200" y="799175"/>
              <a:ext cx="150450" cy="299750"/>
            </a:xfrm>
            <a:custGeom>
              <a:avLst/>
              <a:gdLst/>
              <a:ahLst/>
              <a:cxnLst/>
              <a:rect l="l" t="t" r="r" b="b"/>
              <a:pathLst>
                <a:path w="6018" h="11990" extrusionOk="0">
                  <a:moveTo>
                    <a:pt x="6018" y="0"/>
                  </a:moveTo>
                  <a:lnTo>
                    <a:pt x="16" y="3490"/>
                  </a:lnTo>
                  <a:lnTo>
                    <a:pt x="0" y="11989"/>
                  </a:lnTo>
                  <a:lnTo>
                    <a:pt x="5987" y="8500"/>
                  </a:lnTo>
                  <a:lnTo>
                    <a:pt x="6018" y="0"/>
                  </a:ln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0"/>
            <p:cNvSpPr/>
            <p:nvPr/>
          </p:nvSpPr>
          <p:spPr>
            <a:xfrm>
              <a:off x="3974575" y="780950"/>
              <a:ext cx="158225" cy="105500"/>
            </a:xfrm>
            <a:custGeom>
              <a:avLst/>
              <a:gdLst/>
              <a:ahLst/>
              <a:cxnLst/>
              <a:rect l="l" t="t" r="r" b="b"/>
              <a:pathLst>
                <a:path w="6329" h="4220" extrusionOk="0">
                  <a:moveTo>
                    <a:pt x="6329" y="0"/>
                  </a:moveTo>
                  <a:lnTo>
                    <a:pt x="342" y="3490"/>
                  </a:lnTo>
                  <a:cubicBezTo>
                    <a:pt x="125" y="3614"/>
                    <a:pt x="1" y="3862"/>
                    <a:pt x="1" y="4219"/>
                  </a:cubicBezTo>
                  <a:lnTo>
                    <a:pt x="6003" y="729"/>
                  </a:lnTo>
                  <a:cubicBezTo>
                    <a:pt x="6003" y="373"/>
                    <a:pt x="6127" y="124"/>
                    <a:pt x="6329" y="0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0"/>
            <p:cNvSpPr/>
            <p:nvPr/>
          </p:nvSpPr>
          <p:spPr>
            <a:xfrm>
              <a:off x="3872225" y="582200"/>
              <a:ext cx="226075" cy="101850"/>
            </a:xfrm>
            <a:custGeom>
              <a:avLst/>
              <a:gdLst/>
              <a:ahLst/>
              <a:cxnLst/>
              <a:rect l="l" t="t" r="r" b="b"/>
              <a:pathLst>
                <a:path w="9043" h="4074" extrusionOk="0">
                  <a:moveTo>
                    <a:pt x="7115" y="1"/>
                  </a:moveTo>
                  <a:cubicBezTo>
                    <a:pt x="6694" y="1"/>
                    <a:pt x="6313" y="99"/>
                    <a:pt x="5987" y="289"/>
                  </a:cubicBezTo>
                  <a:lnTo>
                    <a:pt x="0" y="3778"/>
                  </a:lnTo>
                  <a:cubicBezTo>
                    <a:pt x="326" y="3589"/>
                    <a:pt x="705" y="3491"/>
                    <a:pt x="1123" y="3491"/>
                  </a:cubicBezTo>
                  <a:cubicBezTo>
                    <a:pt x="1698" y="3491"/>
                    <a:pt x="2348" y="3678"/>
                    <a:pt x="3040" y="4073"/>
                  </a:cubicBezTo>
                  <a:lnTo>
                    <a:pt x="9042" y="583"/>
                  </a:lnTo>
                  <a:cubicBezTo>
                    <a:pt x="8350" y="188"/>
                    <a:pt x="7695" y="1"/>
                    <a:pt x="7115" y="1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0"/>
            <p:cNvSpPr/>
            <p:nvPr/>
          </p:nvSpPr>
          <p:spPr>
            <a:xfrm>
              <a:off x="4527875" y="1055475"/>
              <a:ext cx="150875" cy="363325"/>
            </a:xfrm>
            <a:custGeom>
              <a:avLst/>
              <a:gdLst/>
              <a:ahLst/>
              <a:cxnLst/>
              <a:rect l="l" t="t" r="r" b="b"/>
              <a:pathLst>
                <a:path w="6035" h="14533" extrusionOk="0">
                  <a:moveTo>
                    <a:pt x="6034" y="0"/>
                  </a:moveTo>
                  <a:lnTo>
                    <a:pt x="32" y="3474"/>
                  </a:lnTo>
                  <a:lnTo>
                    <a:pt x="1" y="14533"/>
                  </a:lnTo>
                  <a:lnTo>
                    <a:pt x="6003" y="11043"/>
                  </a:lnTo>
                  <a:lnTo>
                    <a:pt x="6034" y="0"/>
                  </a:lnTo>
                  <a:close/>
                </a:path>
              </a:pathLst>
            </a:custGeom>
            <a:solidFill>
              <a:srgbClr val="1D1D1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0"/>
            <p:cNvSpPr/>
            <p:nvPr/>
          </p:nvSpPr>
          <p:spPr>
            <a:xfrm>
              <a:off x="3948225" y="596775"/>
              <a:ext cx="623500" cy="361000"/>
            </a:xfrm>
            <a:custGeom>
              <a:avLst/>
              <a:gdLst/>
              <a:ahLst/>
              <a:cxnLst/>
              <a:rect l="l" t="t" r="r" b="b"/>
              <a:pathLst>
                <a:path w="24940" h="14440" extrusionOk="0">
                  <a:moveTo>
                    <a:pt x="6002" y="0"/>
                  </a:moveTo>
                  <a:lnTo>
                    <a:pt x="0" y="3490"/>
                  </a:lnTo>
                  <a:lnTo>
                    <a:pt x="18953" y="14440"/>
                  </a:lnTo>
                  <a:lnTo>
                    <a:pt x="24939" y="10950"/>
                  </a:lnTo>
                  <a:lnTo>
                    <a:pt x="6002" y="0"/>
                  </a:ln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0"/>
            <p:cNvSpPr/>
            <p:nvPr/>
          </p:nvSpPr>
          <p:spPr>
            <a:xfrm>
              <a:off x="4422025" y="870125"/>
              <a:ext cx="256725" cy="272225"/>
            </a:xfrm>
            <a:custGeom>
              <a:avLst/>
              <a:gdLst/>
              <a:ahLst/>
              <a:cxnLst/>
              <a:rect l="l" t="t" r="r" b="b"/>
              <a:pathLst>
                <a:path w="10269" h="10889" extrusionOk="0">
                  <a:moveTo>
                    <a:pt x="5987" y="1"/>
                  </a:moveTo>
                  <a:lnTo>
                    <a:pt x="1" y="3490"/>
                  </a:lnTo>
                  <a:cubicBezTo>
                    <a:pt x="2358" y="4855"/>
                    <a:pt x="4281" y="8174"/>
                    <a:pt x="4266" y="10888"/>
                  </a:cubicBezTo>
                  <a:lnTo>
                    <a:pt x="10253" y="7399"/>
                  </a:lnTo>
                  <a:cubicBezTo>
                    <a:pt x="10268" y="4685"/>
                    <a:pt x="8360" y="1365"/>
                    <a:pt x="5987" y="1"/>
                  </a:cubicBezTo>
                  <a:close/>
                </a:path>
              </a:pathLst>
            </a:custGeom>
            <a:solidFill>
              <a:srgbClr val="547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0"/>
            <p:cNvSpPr/>
            <p:nvPr/>
          </p:nvSpPr>
          <p:spPr>
            <a:xfrm>
              <a:off x="3840425" y="669100"/>
              <a:ext cx="688650" cy="749700"/>
            </a:xfrm>
            <a:custGeom>
              <a:avLst/>
              <a:gdLst/>
              <a:ahLst/>
              <a:cxnLst/>
              <a:rect l="l" t="t" r="r" b="b"/>
              <a:pathLst>
                <a:path w="27546" h="29988" extrusionOk="0">
                  <a:moveTo>
                    <a:pt x="2370" y="1"/>
                  </a:moveTo>
                  <a:cubicBezTo>
                    <a:pt x="969" y="1"/>
                    <a:pt x="1" y="1114"/>
                    <a:pt x="1" y="3032"/>
                  </a:cubicBezTo>
                  <a:lnTo>
                    <a:pt x="1" y="14090"/>
                  </a:lnTo>
                  <a:lnTo>
                    <a:pt x="5336" y="17192"/>
                  </a:lnTo>
                  <a:lnTo>
                    <a:pt x="5367" y="8693"/>
                  </a:lnTo>
                  <a:cubicBezTo>
                    <a:pt x="5367" y="8178"/>
                    <a:pt x="5623" y="7887"/>
                    <a:pt x="5992" y="7887"/>
                  </a:cubicBezTo>
                  <a:cubicBezTo>
                    <a:pt x="6145" y="7887"/>
                    <a:pt x="6317" y="7937"/>
                    <a:pt x="6499" y="8042"/>
                  </a:cubicBezTo>
                  <a:lnTo>
                    <a:pt x="21016" y="16417"/>
                  </a:lnTo>
                  <a:cubicBezTo>
                    <a:pt x="21698" y="16851"/>
                    <a:pt x="22117" y="17580"/>
                    <a:pt x="22148" y="18387"/>
                  </a:cubicBezTo>
                  <a:lnTo>
                    <a:pt x="22133" y="26886"/>
                  </a:lnTo>
                  <a:lnTo>
                    <a:pt x="27499" y="29988"/>
                  </a:lnTo>
                  <a:lnTo>
                    <a:pt x="27530" y="18929"/>
                  </a:lnTo>
                  <a:cubicBezTo>
                    <a:pt x="27545" y="16215"/>
                    <a:pt x="25622" y="12896"/>
                    <a:pt x="23265" y="11531"/>
                  </a:cubicBezTo>
                  <a:lnTo>
                    <a:pt x="4297" y="597"/>
                  </a:lnTo>
                  <a:cubicBezTo>
                    <a:pt x="3606" y="192"/>
                    <a:pt x="2950" y="1"/>
                    <a:pt x="2370" y="1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0"/>
            <p:cNvSpPr/>
            <p:nvPr/>
          </p:nvSpPr>
          <p:spPr>
            <a:xfrm>
              <a:off x="4746175" y="4318150"/>
              <a:ext cx="447100" cy="565100"/>
            </a:xfrm>
            <a:custGeom>
              <a:avLst/>
              <a:gdLst/>
              <a:ahLst/>
              <a:cxnLst/>
              <a:rect l="l" t="t" r="r" b="b"/>
              <a:pathLst>
                <a:path w="17884" h="22604" extrusionOk="0">
                  <a:moveTo>
                    <a:pt x="11657" y="0"/>
                  </a:moveTo>
                  <a:cubicBezTo>
                    <a:pt x="10572" y="0"/>
                    <a:pt x="9350" y="355"/>
                    <a:pt x="8050" y="1108"/>
                  </a:cubicBezTo>
                  <a:cubicBezTo>
                    <a:pt x="3583" y="3682"/>
                    <a:pt x="1" y="9917"/>
                    <a:pt x="1" y="15035"/>
                  </a:cubicBezTo>
                  <a:cubicBezTo>
                    <a:pt x="1" y="17579"/>
                    <a:pt x="916" y="19362"/>
                    <a:pt x="2358" y="20200"/>
                  </a:cubicBezTo>
                  <a:lnTo>
                    <a:pt x="6453" y="22604"/>
                  </a:lnTo>
                  <a:cubicBezTo>
                    <a:pt x="5010" y="21751"/>
                    <a:pt x="4111" y="19967"/>
                    <a:pt x="4111" y="17424"/>
                  </a:cubicBezTo>
                  <a:cubicBezTo>
                    <a:pt x="4095" y="12305"/>
                    <a:pt x="7693" y="6071"/>
                    <a:pt x="12145" y="3496"/>
                  </a:cubicBezTo>
                  <a:cubicBezTo>
                    <a:pt x="13441" y="2749"/>
                    <a:pt x="14669" y="2394"/>
                    <a:pt x="15759" y="2394"/>
                  </a:cubicBezTo>
                  <a:cubicBezTo>
                    <a:pt x="16548" y="2394"/>
                    <a:pt x="17265" y="2580"/>
                    <a:pt x="17883" y="2938"/>
                  </a:cubicBezTo>
                  <a:lnTo>
                    <a:pt x="13789" y="549"/>
                  </a:lnTo>
                  <a:cubicBezTo>
                    <a:pt x="13167" y="189"/>
                    <a:pt x="12448" y="0"/>
                    <a:pt x="11657" y="0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0"/>
            <p:cNvSpPr/>
            <p:nvPr/>
          </p:nvSpPr>
          <p:spPr>
            <a:xfrm>
              <a:off x="4848550" y="4377825"/>
              <a:ext cx="404050" cy="518800"/>
            </a:xfrm>
            <a:custGeom>
              <a:avLst/>
              <a:gdLst/>
              <a:ahLst/>
              <a:cxnLst/>
              <a:rect l="l" t="t" r="r" b="b"/>
              <a:pathLst>
                <a:path w="16162" h="20752" extrusionOk="0">
                  <a:moveTo>
                    <a:pt x="11676" y="1"/>
                  </a:moveTo>
                  <a:cubicBezTo>
                    <a:pt x="10585" y="1"/>
                    <a:pt x="9354" y="357"/>
                    <a:pt x="8050" y="1109"/>
                  </a:cubicBezTo>
                  <a:cubicBezTo>
                    <a:pt x="3598" y="3684"/>
                    <a:pt x="0" y="9918"/>
                    <a:pt x="16" y="15037"/>
                  </a:cubicBezTo>
                  <a:cubicBezTo>
                    <a:pt x="27" y="18660"/>
                    <a:pt x="1841" y="20752"/>
                    <a:pt x="4478" y="20752"/>
                  </a:cubicBezTo>
                  <a:cubicBezTo>
                    <a:pt x="5567" y="20752"/>
                    <a:pt x="6796" y="20395"/>
                    <a:pt x="8096" y="19643"/>
                  </a:cubicBezTo>
                  <a:cubicBezTo>
                    <a:pt x="12563" y="17084"/>
                    <a:pt x="16161" y="10849"/>
                    <a:pt x="16146" y="5731"/>
                  </a:cubicBezTo>
                  <a:cubicBezTo>
                    <a:pt x="16135" y="2096"/>
                    <a:pt x="14320" y="1"/>
                    <a:pt x="11676" y="1"/>
                  </a:cubicBez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0"/>
            <p:cNvSpPr/>
            <p:nvPr/>
          </p:nvSpPr>
          <p:spPr>
            <a:xfrm>
              <a:off x="4941225" y="4497300"/>
              <a:ext cx="217925" cy="280025"/>
            </a:xfrm>
            <a:custGeom>
              <a:avLst/>
              <a:gdLst/>
              <a:ahLst/>
              <a:cxnLst/>
              <a:rect l="l" t="t" r="r" b="b"/>
              <a:pathLst>
                <a:path w="8717" h="11201" extrusionOk="0">
                  <a:moveTo>
                    <a:pt x="6296" y="1"/>
                  </a:moveTo>
                  <a:cubicBezTo>
                    <a:pt x="5708" y="1"/>
                    <a:pt x="5045" y="192"/>
                    <a:pt x="4343" y="595"/>
                  </a:cubicBezTo>
                  <a:cubicBezTo>
                    <a:pt x="1954" y="1991"/>
                    <a:pt x="0" y="5357"/>
                    <a:pt x="0" y="8117"/>
                  </a:cubicBezTo>
                  <a:cubicBezTo>
                    <a:pt x="11" y="10070"/>
                    <a:pt x="992" y="11201"/>
                    <a:pt x="2417" y="11201"/>
                  </a:cubicBezTo>
                  <a:cubicBezTo>
                    <a:pt x="3006" y="11201"/>
                    <a:pt x="3670" y="11007"/>
                    <a:pt x="4374" y="10599"/>
                  </a:cubicBezTo>
                  <a:cubicBezTo>
                    <a:pt x="6778" y="9218"/>
                    <a:pt x="8716" y="5853"/>
                    <a:pt x="8716" y="3092"/>
                  </a:cubicBezTo>
                  <a:cubicBezTo>
                    <a:pt x="8705" y="1127"/>
                    <a:pt x="7723" y="1"/>
                    <a:pt x="6296" y="1"/>
                  </a:cubicBezTo>
                  <a:close/>
                </a:path>
              </a:pathLst>
            </a:custGeom>
            <a:solidFill>
              <a:srgbClr val="3A63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>
            <a:spLocks noGrp="1"/>
          </p:cNvSpPr>
          <p:nvPr>
            <p:ph type="subTitle" idx="1"/>
          </p:nvPr>
        </p:nvSpPr>
        <p:spPr>
          <a:xfrm>
            <a:off x="3031200" y="2175371"/>
            <a:ext cx="3081600" cy="98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If you have any questions?</a:t>
            </a: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Don’t hesitate to ask us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Montserrat Light" panose="00000400000000000000" pitchFamily="2" charset="0"/>
              </a:rPr>
              <a:t>or contact us</a:t>
            </a:r>
            <a:endParaRPr lang="es" sz="900">
              <a:latin typeface="Montserrat Light" panose="00000400000000000000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en-US" sz="900">
                <a:solidFill>
                  <a:srgbClr val="D0F09F"/>
                </a:solidFill>
                <a:latin typeface="Montserrat Light" panose="00000400000000000000" pitchFamily="2" charset="0"/>
              </a:rPr>
              <a:t>dolphin.team111@gmail.com</a:t>
            </a:r>
            <a:endParaRPr lang="en-US" sz="900" b="0">
              <a:solidFill>
                <a:srgbClr val="D0F09F"/>
              </a:solidFill>
              <a:effectLst/>
              <a:latin typeface="Montserrat Light" panose="00000400000000000000" pitchFamily="2" charset="0"/>
            </a:endParaRPr>
          </a:p>
        </p:txBody>
      </p:sp>
      <p:sp>
        <p:nvSpPr>
          <p:cNvPr id="647" name="Google Shape;647;p31"/>
          <p:cNvSpPr txBox="1">
            <a:spLocks noGrp="1"/>
          </p:cNvSpPr>
          <p:nvPr>
            <p:ph type="ctrTitle"/>
          </p:nvPr>
        </p:nvSpPr>
        <p:spPr>
          <a:xfrm>
            <a:off x="2638350" y="1566848"/>
            <a:ext cx="3867300" cy="655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THANK YOU!</a:t>
            </a:r>
            <a:endParaRPr>
              <a:solidFill>
                <a:schemeClr val="accent5">
                  <a:lumMod val="20000"/>
                  <a:lumOff val="80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678" name="Google Shape;6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4575" y="1583993"/>
            <a:ext cx="3818651" cy="398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D0A7E-2D7C-45C0-B568-E558E0BF7A68}"/>
              </a:ext>
            </a:extLst>
          </p:cNvPr>
          <p:cNvGrpSpPr/>
          <p:nvPr/>
        </p:nvGrpSpPr>
        <p:grpSpPr>
          <a:xfrm>
            <a:off x="3839029" y="4718206"/>
            <a:ext cx="1465941" cy="276999"/>
            <a:chOff x="598028" y="203656"/>
            <a:chExt cx="2129932" cy="32130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85FBB6-D151-42C6-B215-308CF0650B97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2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BFBE28D-8AFA-4812-8D1B-881FB5169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028" y="280361"/>
              <a:ext cx="228940" cy="16788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32"/>
          <p:cNvSpPr txBox="1">
            <a:spLocks noGrp="1"/>
          </p:cNvSpPr>
          <p:nvPr>
            <p:ph type="body" idx="1"/>
          </p:nvPr>
        </p:nvSpPr>
        <p:spPr>
          <a:xfrm>
            <a:off x="718250" y="2134800"/>
            <a:ext cx="5308200" cy="147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latin typeface="Montserrat ExtraLight" panose="00000300000000000000" pitchFamily="2" charset="0"/>
              </a:rPr>
              <a:t>This is where you give credit to the ones who are part of this project.</a:t>
            </a:r>
            <a:endParaRPr>
              <a:latin typeface="Montserrat ExtraLight" panose="00000300000000000000" pitchFamily="2" charset="0"/>
            </a:endParaRPr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latin typeface="Montserrat ExtraLight" panose="00000300000000000000" pitchFamily="2" charset="0"/>
            </a:endParaRPr>
          </a:p>
          <a:p>
            <a:pPr marL="241300" lvl="0" indent="-203200" algn="l" rtl="0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</a:pPr>
            <a:r>
              <a:rPr lang="es">
                <a:latin typeface="Montserrat ExtraLight" panose="00000300000000000000" pitchFamily="2" charset="0"/>
              </a:rPr>
              <a:t>Presentation template by </a:t>
            </a:r>
            <a:r>
              <a:rPr lang="es">
                <a:highlight>
                  <a:schemeClr val="accent1"/>
                </a:highlight>
                <a:uFill>
                  <a:noFill/>
                </a:uFill>
                <a:latin typeface="Montserrat ExtraLight" panose="00000300000000000000" pitchFamily="2" charset="0"/>
                <a:hlinkClick r:id="rId3"/>
              </a:rPr>
              <a:t>Slidesgo</a:t>
            </a:r>
            <a:endParaRPr>
              <a:highlight>
                <a:schemeClr val="accent1"/>
              </a:highlight>
              <a:latin typeface="Montserrat ExtraLight" panose="00000300000000000000" pitchFamily="2" charset="0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</a:pPr>
            <a:r>
              <a:rPr lang="es">
                <a:latin typeface="Montserrat ExtraLight" panose="00000300000000000000" pitchFamily="2" charset="0"/>
              </a:rPr>
              <a:t>Icons by </a:t>
            </a:r>
            <a:r>
              <a:rPr lang="es">
                <a:highlight>
                  <a:schemeClr val="accent1"/>
                </a:highlight>
                <a:uFill>
                  <a:noFill/>
                </a:uFill>
                <a:latin typeface="Montserrat ExtraLight" panose="00000300000000000000" pitchFamily="2" charset="0"/>
                <a:hlinkClick r:id="rId4"/>
              </a:rPr>
              <a:t>Flaticon</a:t>
            </a:r>
            <a:endParaRPr>
              <a:highlight>
                <a:schemeClr val="accent1"/>
              </a:highlight>
              <a:latin typeface="Montserrat ExtraLight" panose="00000300000000000000" pitchFamily="2" charset="0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</a:pPr>
            <a:r>
              <a:rPr lang="es">
                <a:latin typeface="Montserrat ExtraLight" panose="00000300000000000000" pitchFamily="2" charset="0"/>
              </a:rPr>
              <a:t>Infographics by </a:t>
            </a:r>
            <a:r>
              <a:rPr lang="es">
                <a:highlight>
                  <a:schemeClr val="accent1"/>
                </a:highlight>
                <a:uFill>
                  <a:noFill/>
                </a:uFill>
                <a:latin typeface="Montserrat ExtraLight" panose="00000300000000000000" pitchFamily="2" charset="0"/>
                <a:hlinkClick r:id="rId5"/>
              </a:rPr>
              <a:t>Freepik</a:t>
            </a:r>
            <a:endParaRPr>
              <a:latin typeface="Montserrat ExtraLight" panose="00000300000000000000" pitchFamily="2" charset="0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</a:pPr>
            <a:r>
              <a:rPr lang="es">
                <a:latin typeface="Montserrat ExtraLight" panose="00000300000000000000" pitchFamily="2" charset="0"/>
              </a:rPr>
              <a:t>Author introduction slide photo created by Freepik</a:t>
            </a:r>
            <a:endParaRPr>
              <a:latin typeface="Montserrat ExtraLight" panose="00000300000000000000" pitchFamily="2" charset="0"/>
            </a:endParaRPr>
          </a:p>
          <a:p>
            <a:pPr marL="241300" lvl="0" indent="-203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Roboto Slab Regular"/>
              <a:buChar char="●"/>
            </a:pPr>
            <a:r>
              <a:rPr lang="es">
                <a:latin typeface="Montserrat ExtraLight" panose="00000300000000000000" pitchFamily="2" charset="0"/>
              </a:rPr>
              <a:t>Text &amp; Image slide photo created by Freepik.com</a:t>
            </a:r>
            <a:endParaRPr>
              <a:latin typeface="Montserrat ExtraLight" panose="00000300000000000000" pitchFamily="2" charset="0"/>
            </a:endParaRPr>
          </a:p>
        </p:txBody>
      </p:sp>
      <p:pic>
        <p:nvPicPr>
          <p:cNvPr id="684" name="Google Shape;68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58850" y="1375050"/>
            <a:ext cx="2812749" cy="2541916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32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ExtraLight" panose="00000300000000000000" pitchFamily="2" charset="0"/>
              </a:rPr>
              <a:t>credits</a:t>
            </a:r>
            <a:endParaRPr>
              <a:latin typeface="Montserrat ExtraLight" panose="00000300000000000000" pitchFamily="2" charset="0"/>
            </a:endParaRPr>
          </a:p>
        </p:txBody>
      </p:sp>
    </p:spTree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7" name="Google Shape;707;p35"/>
          <p:cNvGrpSpPr/>
          <p:nvPr/>
        </p:nvGrpSpPr>
        <p:grpSpPr>
          <a:xfrm>
            <a:off x="2583563" y="3498875"/>
            <a:ext cx="3976875" cy="754200"/>
            <a:chOff x="2052655" y="3498875"/>
            <a:chExt cx="3976875" cy="754200"/>
          </a:xfrm>
        </p:grpSpPr>
        <p:sp>
          <p:nvSpPr>
            <p:cNvPr id="708" name="Google Shape;708;p35"/>
            <p:cNvSpPr/>
            <p:nvPr/>
          </p:nvSpPr>
          <p:spPr>
            <a:xfrm>
              <a:off x="311448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77BE9C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5"/>
            <p:cNvSpPr/>
            <p:nvPr/>
          </p:nvSpPr>
          <p:spPr>
            <a:xfrm>
              <a:off x="417630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A8DBA7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5"/>
            <p:cNvSpPr/>
            <p:nvPr/>
          </p:nvSpPr>
          <p:spPr>
            <a:xfrm>
              <a:off x="5238120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D0F09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5"/>
            <p:cNvSpPr/>
            <p:nvPr/>
          </p:nvSpPr>
          <p:spPr>
            <a:xfrm>
              <a:off x="2052655" y="3498875"/>
              <a:ext cx="791400" cy="754200"/>
            </a:xfrm>
            <a:prstGeom prst="roundRect">
              <a:avLst>
                <a:gd name="adj" fmla="val 16667"/>
              </a:avLst>
            </a:prstGeom>
            <a:solidFill>
              <a:srgbClr val="589EA5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5"/>
            <p:cNvSpPr txBox="1"/>
            <p:nvPr/>
          </p:nvSpPr>
          <p:spPr>
            <a:xfrm>
              <a:off x="311448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#77be9c</a:t>
              </a:r>
              <a:endParaRPr sz="1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713" name="Google Shape;713;p35"/>
            <p:cNvSpPr txBox="1"/>
            <p:nvPr/>
          </p:nvSpPr>
          <p:spPr>
            <a:xfrm>
              <a:off x="417630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#a8dba7</a:t>
              </a:r>
              <a:endParaRPr sz="1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714" name="Google Shape;714;p35"/>
            <p:cNvSpPr txBox="1"/>
            <p:nvPr/>
          </p:nvSpPr>
          <p:spPr>
            <a:xfrm>
              <a:off x="5238130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#d0f09f</a:t>
              </a:r>
              <a:endParaRPr sz="1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  <p:sp>
          <p:nvSpPr>
            <p:cNvPr id="715" name="Google Shape;715;p35"/>
            <p:cNvSpPr txBox="1"/>
            <p:nvPr/>
          </p:nvSpPr>
          <p:spPr>
            <a:xfrm>
              <a:off x="2052655" y="3655925"/>
              <a:ext cx="791400" cy="440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Proxima Nova Semibold"/>
                  <a:ea typeface="Proxima Nova Semibold"/>
                  <a:cs typeface="Proxima Nova Semibold"/>
                  <a:sym typeface="Proxima Nova Semibold"/>
                </a:rPr>
                <a:t>#589ea5</a:t>
              </a:r>
              <a:endParaRPr sz="1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endParaRPr>
            </a:p>
          </p:txBody>
        </p:sp>
      </p:grp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1" y="202053"/>
            <a:ext cx="166116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0" y="300294"/>
            <a:ext cx="159782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Personnel</a:t>
            </a:r>
          </a:p>
        </p:txBody>
      </p:sp>
      <p:pic>
        <p:nvPicPr>
          <p:cNvPr id="22" name="Google Shape;197;p21">
            <a:extLst>
              <a:ext uri="{FF2B5EF4-FFF2-40B4-BE49-F238E27FC236}">
                <a16:creationId xmlns:a16="http://schemas.microsoft.com/office/drawing/2014/main" id="{B73C40D4-7B7A-4551-B577-2DCBA5FAB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7447460" y="3137329"/>
            <a:ext cx="2370194" cy="245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A2A9CE2-9A0A-4EA6-B9D7-B3F538327DBB}"/>
              </a:ext>
            </a:extLst>
          </p:cNvPr>
          <p:cNvGrpSpPr/>
          <p:nvPr/>
        </p:nvGrpSpPr>
        <p:grpSpPr>
          <a:xfrm>
            <a:off x="1004690" y="956197"/>
            <a:ext cx="1371600" cy="1799138"/>
            <a:chOff x="1004690" y="887617"/>
            <a:chExt cx="1371600" cy="1799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A10780-01E1-4378-B0E0-A34BE9265CF4}"/>
                </a:ext>
              </a:extLst>
            </p:cNvPr>
            <p:cNvGrpSpPr/>
            <p:nvPr/>
          </p:nvGrpSpPr>
          <p:grpSpPr>
            <a:xfrm>
              <a:off x="1004690" y="887617"/>
              <a:ext cx="1371600" cy="1371600"/>
              <a:chOff x="1004690" y="887617"/>
              <a:chExt cx="1371600" cy="1371600"/>
            </a:xfrm>
          </p:grpSpPr>
          <p:pic>
            <p:nvPicPr>
              <p:cNvPr id="3" name="Picture 2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5BEE3344-8C52-4BBD-85E6-7CB433C30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69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B13B4-55B8-485E-B271-8B4CB9F8A2A0}"/>
                  </a:ext>
                </a:extLst>
              </p:cNvPr>
              <p:cNvSpPr/>
              <p:nvPr/>
            </p:nvSpPr>
            <p:spPr>
              <a:xfrm>
                <a:off x="100469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Google Shape;368;p25">
              <a:extLst>
                <a:ext uri="{FF2B5EF4-FFF2-40B4-BE49-F238E27FC236}">
                  <a16:creationId xmlns:a16="http://schemas.microsoft.com/office/drawing/2014/main" id="{FB418C66-09C6-406D-8D06-F590D28402E8}"/>
                </a:ext>
              </a:extLst>
            </p:cNvPr>
            <p:cNvSpPr txBox="1"/>
            <p:nvPr/>
          </p:nvSpPr>
          <p:spPr>
            <a:xfrm>
              <a:off x="1004690" y="2306344"/>
              <a:ext cx="1371600" cy="380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s" sz="1000" b="1">
                  <a:solidFill>
                    <a:schemeClr val="accent4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Dang Loc</a:t>
              </a:r>
              <a:br>
                <a:rPr lang="es" sz="800">
                  <a:solidFill>
                    <a:schemeClr val="accent4"/>
                  </a:solidFill>
                  <a:latin typeface="Montserrat Light" panose="00000400000000000000" pitchFamily="2" charset="0"/>
                  <a:ea typeface="Zilla Slab Light"/>
                  <a:cs typeface="Zilla Slab Light"/>
                  <a:sym typeface="Zilla Slab Light"/>
                </a:rPr>
              </a:br>
              <a:r>
                <a:rPr lang="es" sz="800">
                  <a:solidFill>
                    <a:schemeClr val="lt1"/>
                  </a:solidFill>
                  <a:latin typeface="Montserrat Light" panose="00000400000000000000" pitchFamily="2" charset="0"/>
                  <a:ea typeface="Lato Light"/>
                  <a:cs typeface="Lato Light"/>
                  <a:sym typeface="Lato Light"/>
                </a:rPr>
                <a:t>Project Manager</a:t>
              </a:r>
              <a:endParaRPr sz="800">
                <a:solidFill>
                  <a:schemeClr val="lt1"/>
                </a:solidFill>
                <a:latin typeface="Montserrat Light" panose="000004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0533CD-3E48-4EE4-9252-0A5C72D9834D}"/>
              </a:ext>
            </a:extLst>
          </p:cNvPr>
          <p:cNvGrpSpPr/>
          <p:nvPr/>
        </p:nvGrpSpPr>
        <p:grpSpPr>
          <a:xfrm>
            <a:off x="3884370" y="956197"/>
            <a:ext cx="1371600" cy="1789453"/>
            <a:chOff x="3884370" y="887617"/>
            <a:chExt cx="1371600" cy="17894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DD6ADB-8F0D-41A7-A8E1-AC04A32430F9}"/>
                </a:ext>
              </a:extLst>
            </p:cNvPr>
            <p:cNvGrpSpPr/>
            <p:nvPr/>
          </p:nvGrpSpPr>
          <p:grpSpPr>
            <a:xfrm>
              <a:off x="3884370" y="887617"/>
              <a:ext cx="1371600" cy="1371600"/>
              <a:chOff x="3884370" y="887617"/>
              <a:chExt cx="1371600" cy="1371600"/>
            </a:xfrm>
          </p:grpSpPr>
          <p:pic>
            <p:nvPicPr>
              <p:cNvPr id="5" name="Picture 4" descr="A person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800F7376-0D29-4B4A-9695-773B8A200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437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E9C6D2-1A35-477D-B0E5-35079DF16FD5}"/>
                  </a:ext>
                </a:extLst>
              </p:cNvPr>
              <p:cNvSpPr/>
              <p:nvPr/>
            </p:nvSpPr>
            <p:spPr>
              <a:xfrm>
                <a:off x="388437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Google Shape;369;p25">
              <a:extLst>
                <a:ext uri="{FF2B5EF4-FFF2-40B4-BE49-F238E27FC236}">
                  <a16:creationId xmlns:a16="http://schemas.microsoft.com/office/drawing/2014/main" id="{703133FD-79C2-4FEA-B303-D612C86E7B60}"/>
                </a:ext>
              </a:extLst>
            </p:cNvPr>
            <p:cNvSpPr txBox="1"/>
            <p:nvPr/>
          </p:nvSpPr>
          <p:spPr>
            <a:xfrm>
              <a:off x="3884370" y="2316029"/>
              <a:ext cx="1371600" cy="361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Phuoc Tung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s" sz="800">
                  <a:solidFill>
                    <a:schemeClr val="lt1"/>
                  </a:solidFill>
                  <a:latin typeface="Montserrat Light" panose="00000400000000000000" pitchFamily="2" charset="0"/>
                  <a:ea typeface="Lato Light"/>
                  <a:cs typeface="Lato Light"/>
                  <a:sym typeface="Lato Light"/>
                </a:rPr>
                <a:t>Product Manager </a:t>
              </a:r>
              <a:endParaRPr sz="800">
                <a:solidFill>
                  <a:schemeClr val="lt1"/>
                </a:solidFill>
                <a:latin typeface="Montserrat Light" panose="000004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EC31F3-B8C5-44DB-B6BD-8AEA37515E40}"/>
              </a:ext>
            </a:extLst>
          </p:cNvPr>
          <p:cNvGrpSpPr/>
          <p:nvPr/>
        </p:nvGrpSpPr>
        <p:grpSpPr>
          <a:xfrm>
            <a:off x="6696913" y="956197"/>
            <a:ext cx="1371600" cy="1801152"/>
            <a:chOff x="6696913" y="887617"/>
            <a:chExt cx="1371600" cy="18011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C505E8-ED4F-41D2-A104-8636E93F76C8}"/>
                </a:ext>
              </a:extLst>
            </p:cNvPr>
            <p:cNvGrpSpPr/>
            <p:nvPr/>
          </p:nvGrpSpPr>
          <p:grpSpPr>
            <a:xfrm>
              <a:off x="6696913" y="887617"/>
              <a:ext cx="1371600" cy="1371600"/>
              <a:chOff x="6696913" y="887617"/>
              <a:chExt cx="1371600" cy="1371600"/>
            </a:xfrm>
          </p:grpSpPr>
          <p:pic>
            <p:nvPicPr>
              <p:cNvPr id="9" name="Picture 8" descr="A picture containing person, outdoor, child, young&#10;&#10;Description automatically generated">
                <a:extLst>
                  <a:ext uri="{FF2B5EF4-FFF2-40B4-BE49-F238E27FC236}">
                    <a16:creationId xmlns:a16="http://schemas.microsoft.com/office/drawing/2014/main" id="{2E3E02E9-3100-4536-BBBA-8AD8C70CC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6913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E9F34A-7962-4CAF-B3B5-4F2ACFE40177}"/>
                  </a:ext>
                </a:extLst>
              </p:cNvPr>
              <p:cNvSpPr/>
              <p:nvPr/>
            </p:nvSpPr>
            <p:spPr>
              <a:xfrm>
                <a:off x="6696913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Google Shape;367;p25">
              <a:extLst>
                <a:ext uri="{FF2B5EF4-FFF2-40B4-BE49-F238E27FC236}">
                  <a16:creationId xmlns:a16="http://schemas.microsoft.com/office/drawing/2014/main" id="{2822A6A1-5796-4468-9856-F96E0539BBE3}"/>
                </a:ext>
              </a:extLst>
            </p:cNvPr>
            <p:cNvSpPr txBox="1"/>
            <p:nvPr/>
          </p:nvSpPr>
          <p:spPr>
            <a:xfrm>
              <a:off x="6696913" y="2304330"/>
              <a:ext cx="1371600" cy="384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rgbClr val="BCFEF3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Vi Khang</a:t>
              </a:r>
              <a:br>
                <a:rPr lang="es" sz="1050">
                  <a:solidFill>
                    <a:schemeClr val="accent1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</a:br>
              <a:r>
                <a:rPr lang="en-US" sz="800" b="0" i="0">
                  <a:solidFill>
                    <a:srgbClr val="FFFFFF"/>
                  </a:solidFill>
                  <a:effectLst/>
                  <a:latin typeface="Montserrat Light" panose="00000400000000000000" pitchFamily="2" charset="0"/>
                </a:rPr>
                <a:t>Technical Architecturer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644F5F-4CFB-42A6-95AD-9FB8451B0B07}"/>
              </a:ext>
            </a:extLst>
          </p:cNvPr>
          <p:cNvGrpSpPr/>
          <p:nvPr/>
        </p:nvGrpSpPr>
        <p:grpSpPr>
          <a:xfrm>
            <a:off x="2446360" y="3062644"/>
            <a:ext cx="1371600" cy="1798291"/>
            <a:chOff x="2446360" y="2994064"/>
            <a:chExt cx="1371600" cy="17982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CE1BAD-D039-468F-8F47-16031CE649E3}"/>
                </a:ext>
              </a:extLst>
            </p:cNvPr>
            <p:cNvGrpSpPr/>
            <p:nvPr/>
          </p:nvGrpSpPr>
          <p:grpSpPr>
            <a:xfrm>
              <a:off x="2446360" y="2994064"/>
              <a:ext cx="1371600" cy="1371600"/>
              <a:chOff x="2446360" y="2994064"/>
              <a:chExt cx="1371600" cy="1371600"/>
            </a:xfrm>
          </p:grpSpPr>
          <p:pic>
            <p:nvPicPr>
              <p:cNvPr id="13" name="Picture 12" descr="A person smiling for the camera&#10;&#10;Description automatically generated with medium confidence">
                <a:extLst>
                  <a:ext uri="{FF2B5EF4-FFF2-40B4-BE49-F238E27FC236}">
                    <a16:creationId xmlns:a16="http://schemas.microsoft.com/office/drawing/2014/main" id="{7D25471E-5BE2-4177-8825-71BBCF18B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6360" y="2994064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932E97-C86B-4B72-8188-4822AE8E40F9}"/>
                  </a:ext>
                </a:extLst>
              </p:cNvPr>
              <p:cNvSpPr/>
              <p:nvPr/>
            </p:nvSpPr>
            <p:spPr>
              <a:xfrm>
                <a:off x="2446360" y="2994064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Google Shape;369;p25">
              <a:extLst>
                <a:ext uri="{FF2B5EF4-FFF2-40B4-BE49-F238E27FC236}">
                  <a16:creationId xmlns:a16="http://schemas.microsoft.com/office/drawing/2014/main" id="{F4B5CB84-7870-445C-925E-6D36298DB671}"/>
                </a:ext>
              </a:extLst>
            </p:cNvPr>
            <p:cNvSpPr txBox="1"/>
            <p:nvPr/>
          </p:nvSpPr>
          <p:spPr>
            <a:xfrm>
              <a:off x="2446360" y="4417667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Thu Trang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1000" b="0" i="0">
                  <a:solidFill>
                    <a:srgbClr val="FFFFFF"/>
                  </a:solidFill>
                  <a:effectLst/>
                  <a:latin typeface="Montserrat Light" panose="00000400000000000000" pitchFamily="2" charset="0"/>
                </a:rPr>
                <a:t>​</a:t>
              </a:r>
              <a:r>
                <a:rPr lang="en-US" sz="800" b="0" i="0">
                  <a:solidFill>
                    <a:srgbClr val="FFFFFF"/>
                  </a:solidFill>
                  <a:effectLst/>
                  <a:latin typeface="Montserrat Light" panose="00000400000000000000" pitchFamily="2" charset="0"/>
                </a:rPr>
                <a:t>BA, Financial Manager</a:t>
              </a:r>
              <a:endParaRPr lang="en-US" sz="1000" b="0" i="0">
                <a:solidFill>
                  <a:srgbClr val="FFFFFF"/>
                </a:solidFill>
                <a:effectLst/>
                <a:latin typeface="Montserrat Light" panose="00000400000000000000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5509F1-6887-4E99-B5CF-2652C04F1771}"/>
              </a:ext>
            </a:extLst>
          </p:cNvPr>
          <p:cNvGrpSpPr/>
          <p:nvPr/>
        </p:nvGrpSpPr>
        <p:grpSpPr>
          <a:xfrm>
            <a:off x="5255970" y="3062644"/>
            <a:ext cx="1441670" cy="1798291"/>
            <a:chOff x="5255970" y="2994064"/>
            <a:chExt cx="1441670" cy="179829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C4562C-62EB-40BA-8AEF-178073412C81}"/>
                </a:ext>
              </a:extLst>
            </p:cNvPr>
            <p:cNvGrpSpPr/>
            <p:nvPr/>
          </p:nvGrpSpPr>
          <p:grpSpPr>
            <a:xfrm>
              <a:off x="5326040" y="2994064"/>
              <a:ext cx="1371600" cy="1371600"/>
              <a:chOff x="5326040" y="2994064"/>
              <a:chExt cx="1371600" cy="1371600"/>
            </a:xfrm>
          </p:grpSpPr>
          <p:pic>
            <p:nvPicPr>
              <p:cNvPr id="11" name="Picture 10" descr="A picture containing tree, outdoor, person, person&#10;&#10;Description automatically generated">
                <a:extLst>
                  <a:ext uri="{FF2B5EF4-FFF2-40B4-BE49-F238E27FC236}">
                    <a16:creationId xmlns:a16="http://schemas.microsoft.com/office/drawing/2014/main" id="{97E9406C-1B48-4DBF-9B45-6B9902D4C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6040" y="2994064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430892-2D45-4E9A-BBC8-27470C684FC2}"/>
                  </a:ext>
                </a:extLst>
              </p:cNvPr>
              <p:cNvSpPr/>
              <p:nvPr/>
            </p:nvSpPr>
            <p:spPr>
              <a:xfrm>
                <a:off x="5326040" y="2994064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Google Shape;369;p25">
              <a:extLst>
                <a:ext uri="{FF2B5EF4-FFF2-40B4-BE49-F238E27FC236}">
                  <a16:creationId xmlns:a16="http://schemas.microsoft.com/office/drawing/2014/main" id="{A044107B-6594-40D1-85FD-202D9180AC5D}"/>
                </a:ext>
              </a:extLst>
            </p:cNvPr>
            <p:cNvSpPr txBox="1"/>
            <p:nvPr/>
          </p:nvSpPr>
          <p:spPr>
            <a:xfrm>
              <a:off x="5255970" y="4417667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Thanh Hai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 Light" panose="00000400000000000000" pitchFamily="2" charset="0"/>
                </a:rPr>
                <a:t>Tester</a:t>
              </a:r>
            </a:p>
          </p:txBody>
        </p:sp>
      </p:grp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BEC493-789E-4144-86B5-A42185D52FC3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BEC1E0D-B317-4F6D-98D5-69B329DD4DC1}"/>
              </a:ext>
            </a:extLst>
          </p:cNvPr>
          <p:cNvGrpSpPr/>
          <p:nvPr/>
        </p:nvGrpSpPr>
        <p:grpSpPr>
          <a:xfrm>
            <a:off x="757238" y="1089636"/>
            <a:ext cx="7398602" cy="4811124"/>
            <a:chOff x="-477644" y="1904351"/>
            <a:chExt cx="5638570" cy="3666621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C3AE487-BCD2-4FD0-B6EB-8763055E8A3F}"/>
                </a:ext>
              </a:extLst>
            </p:cNvPr>
            <p:cNvGrpSpPr/>
            <p:nvPr/>
          </p:nvGrpSpPr>
          <p:grpSpPr>
            <a:xfrm>
              <a:off x="1977207" y="1904351"/>
              <a:ext cx="1764515" cy="1238659"/>
              <a:chOff x="1977207" y="1904351"/>
              <a:chExt cx="1764515" cy="1238659"/>
            </a:xfrm>
          </p:grpSpPr>
          <p:cxnSp>
            <p:nvCxnSpPr>
              <p:cNvPr id="78" name="Google Shape;91;p18">
                <a:extLst>
                  <a:ext uri="{FF2B5EF4-FFF2-40B4-BE49-F238E27FC236}">
                    <a16:creationId xmlns:a16="http://schemas.microsoft.com/office/drawing/2014/main" id="{F809E927-6B36-44AD-82ED-8C0DD13B2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986134" y="1998510"/>
                <a:ext cx="0" cy="114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C60900E-8274-4213-8B5D-F93219C4C283}"/>
                  </a:ext>
                </a:extLst>
              </p:cNvPr>
              <p:cNvSpPr txBox="1"/>
              <p:nvPr/>
            </p:nvSpPr>
            <p:spPr>
              <a:xfrm>
                <a:off x="1977207" y="1904351"/>
                <a:ext cx="1764515" cy="43088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>
                        <a:lumMod val="95000"/>
                      </a:schemeClr>
                    </a:solidFill>
                    <a:latin typeface="Montserrat Light" panose="00000400000000000000" pitchFamily="2" charset="0"/>
                  </a:defRPr>
                </a:lvl1pPr>
              </a:lstStyle>
              <a:p>
                <a:r>
                  <a:rPr lang="vi-VN" sz="1400"/>
                  <a:t>L</a:t>
                </a:r>
                <a:r>
                  <a:rPr lang="en-US" sz="1400"/>
                  <a:t>ack of high </a:t>
                </a:r>
                <a:endParaRPr lang="vi-VN" sz="1400"/>
              </a:p>
              <a:p>
                <a:r>
                  <a:rPr lang="en-US" sz="1400"/>
                  <a:t>technology applications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ED98609F-DDE1-46A8-A2FA-D807107A3CE9}"/>
                </a:ext>
              </a:extLst>
            </p:cNvPr>
            <p:cNvGrpSpPr/>
            <p:nvPr/>
          </p:nvGrpSpPr>
          <p:grpSpPr>
            <a:xfrm>
              <a:off x="-477644" y="3115458"/>
              <a:ext cx="1912013" cy="1147036"/>
              <a:chOff x="-477644" y="3115458"/>
              <a:chExt cx="1912013" cy="1147036"/>
            </a:xfrm>
          </p:grpSpPr>
          <p:cxnSp>
            <p:nvCxnSpPr>
              <p:cNvPr id="79" name="Google Shape;92;p18">
                <a:extLst>
                  <a:ext uri="{FF2B5EF4-FFF2-40B4-BE49-F238E27FC236}">
                    <a16:creationId xmlns:a16="http://schemas.microsoft.com/office/drawing/2014/main" id="{836ED916-D987-4693-A113-9F88050EC785}"/>
                  </a:ext>
                </a:extLst>
              </p:cNvPr>
              <p:cNvCxnSpPr/>
              <p:nvPr/>
            </p:nvCxnSpPr>
            <p:spPr>
              <a:xfrm rot="10800000">
                <a:off x="1415957" y="3236194"/>
                <a:ext cx="0" cy="102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B93DEFF-37AA-4BAF-A917-BB2E83D812FE}"/>
                  </a:ext>
                </a:extLst>
              </p:cNvPr>
              <p:cNvSpPr txBox="1"/>
              <p:nvPr/>
            </p:nvSpPr>
            <p:spPr>
              <a:xfrm>
                <a:off x="-477644" y="3115458"/>
                <a:ext cx="1912013" cy="48782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>
                        <a:lumMod val="95000"/>
                      </a:schemeClr>
                    </a:solidFill>
                    <a:latin typeface="Montserrat Light" panose="00000400000000000000" pitchFamily="2" charset="0"/>
                  </a:defRPr>
                </a:lvl1pPr>
              </a:lstStyle>
              <a:p>
                <a:pPr algn="r"/>
                <a:r>
                  <a:rPr lang="en-US" sz="1300"/>
                  <a:t>Product yields are not</a:t>
                </a:r>
                <a:r>
                  <a:rPr lang="vi-VN" sz="1300"/>
                  <a:t> </a:t>
                </a:r>
                <a:r>
                  <a:rPr lang="en-US" sz="1300"/>
                  <a:t>effective and</a:t>
                </a:r>
                <a:r>
                  <a:rPr lang="vi-VN" sz="1300"/>
                  <a:t> </a:t>
                </a:r>
                <a:r>
                  <a:rPr lang="en-US" sz="1300"/>
                  <a:t>synchronous</a:t>
                </a: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B9FF364-9491-4990-94DC-ADA16B688896}"/>
                </a:ext>
              </a:extLst>
            </p:cNvPr>
            <p:cNvGrpSpPr/>
            <p:nvPr/>
          </p:nvGrpSpPr>
          <p:grpSpPr>
            <a:xfrm>
              <a:off x="3266261" y="2870689"/>
              <a:ext cx="1894665" cy="1131937"/>
              <a:chOff x="3266261" y="2870689"/>
              <a:chExt cx="1894665" cy="1131937"/>
            </a:xfrm>
          </p:grpSpPr>
          <p:cxnSp>
            <p:nvCxnSpPr>
              <p:cNvPr id="80" name="Google Shape;93;p18">
                <a:extLst>
                  <a:ext uri="{FF2B5EF4-FFF2-40B4-BE49-F238E27FC236}">
                    <a16:creationId xmlns:a16="http://schemas.microsoft.com/office/drawing/2014/main" id="{F985DAA5-31C0-4B2D-9A30-7B597416E77A}"/>
                  </a:ext>
                </a:extLst>
              </p:cNvPr>
              <p:cNvCxnSpPr/>
              <p:nvPr/>
            </p:nvCxnSpPr>
            <p:spPr>
              <a:xfrm rot="10800000">
                <a:off x="3266262" y="2976326"/>
                <a:ext cx="0" cy="102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10C50A5C-E2FA-4D6B-BA6E-7DE9018C6B3C}"/>
                  </a:ext>
                </a:extLst>
              </p:cNvPr>
              <p:cNvSpPr txBox="1"/>
              <p:nvPr/>
            </p:nvSpPr>
            <p:spPr>
              <a:xfrm>
                <a:off x="3266261" y="2870689"/>
                <a:ext cx="1894665" cy="73259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>
                        <a:lumMod val="95000"/>
                      </a:schemeClr>
                    </a:solidFill>
                    <a:latin typeface="Montserrat Light" panose="00000400000000000000" pitchFamily="2" charset="0"/>
                  </a:defRPr>
                </a:lvl1pPr>
              </a:lstStyle>
              <a:p>
                <a:r>
                  <a:rPr lang="vi-VN" sz="1300"/>
                  <a:t>Weak c</a:t>
                </a:r>
                <a:r>
                  <a:rPr lang="en-US" sz="1300"/>
                  <a:t>onnection between customers, farmers and companies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09E4F45-0340-45C4-86A2-11D68D06527F}"/>
                </a:ext>
              </a:extLst>
            </p:cNvPr>
            <p:cNvGrpSpPr/>
            <p:nvPr/>
          </p:nvGrpSpPr>
          <p:grpSpPr>
            <a:xfrm>
              <a:off x="1126136" y="2559460"/>
              <a:ext cx="2431017" cy="3011512"/>
              <a:chOff x="990839" y="2218673"/>
              <a:chExt cx="2744709" cy="340011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5BC7C68-A1EF-4B9D-A326-E4323BD5C358}"/>
                  </a:ext>
                </a:extLst>
              </p:cNvPr>
              <p:cNvGrpSpPr/>
              <p:nvPr/>
            </p:nvGrpSpPr>
            <p:grpSpPr>
              <a:xfrm>
                <a:off x="990839" y="2218673"/>
                <a:ext cx="2744709" cy="3400110"/>
                <a:chOff x="1280399" y="1957340"/>
                <a:chExt cx="3028470" cy="3751630"/>
              </a:xfrm>
            </p:grpSpPr>
            <p:grpSp>
              <p:nvGrpSpPr>
                <p:cNvPr id="81" name="Google Shape;94;p18">
                  <a:extLst>
                    <a:ext uri="{FF2B5EF4-FFF2-40B4-BE49-F238E27FC236}">
                      <a16:creationId xmlns:a16="http://schemas.microsoft.com/office/drawing/2014/main" id="{0F7F8C58-8951-4889-B574-53AC9491F630}"/>
                    </a:ext>
                  </a:extLst>
                </p:cNvPr>
                <p:cNvGrpSpPr/>
                <p:nvPr/>
              </p:nvGrpSpPr>
              <p:grpSpPr>
                <a:xfrm>
                  <a:off x="1280399" y="2067913"/>
                  <a:ext cx="3028470" cy="3641057"/>
                  <a:chOff x="1627175" y="238125"/>
                  <a:chExt cx="4349375" cy="5229150"/>
                </a:xfrm>
              </p:grpSpPr>
              <p:sp>
                <p:nvSpPr>
                  <p:cNvPr id="82" name="Google Shape;95;p18">
                    <a:extLst>
                      <a:ext uri="{FF2B5EF4-FFF2-40B4-BE49-F238E27FC236}">
                        <a16:creationId xmlns:a16="http://schemas.microsoft.com/office/drawing/2014/main" id="{645D1A8D-30AB-420A-9421-F0733971BD5C}"/>
                      </a:ext>
                    </a:extLst>
                  </p:cNvPr>
                  <p:cNvSpPr/>
                  <p:nvPr/>
                </p:nvSpPr>
                <p:spPr>
                  <a:xfrm>
                    <a:off x="1627175" y="238125"/>
                    <a:ext cx="4349375" cy="522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975" h="209166" extrusionOk="0">
                        <a:moveTo>
                          <a:pt x="86765" y="0"/>
                        </a:moveTo>
                        <a:lnTo>
                          <a:pt x="44980" y="24309"/>
                        </a:lnTo>
                        <a:lnTo>
                          <a:pt x="44891" y="91970"/>
                        </a:lnTo>
                        <a:lnTo>
                          <a:pt x="148" y="117994"/>
                        </a:lnTo>
                        <a:lnTo>
                          <a:pt x="0" y="183999"/>
                        </a:lnTo>
                        <a:lnTo>
                          <a:pt x="43590" y="209166"/>
                        </a:lnTo>
                        <a:lnTo>
                          <a:pt x="88421" y="183112"/>
                        </a:lnTo>
                        <a:lnTo>
                          <a:pt x="132011" y="208308"/>
                        </a:lnTo>
                        <a:lnTo>
                          <a:pt x="173827" y="183999"/>
                        </a:lnTo>
                        <a:lnTo>
                          <a:pt x="173974" y="93271"/>
                        </a:lnTo>
                        <a:lnTo>
                          <a:pt x="130385" y="68076"/>
                        </a:lnTo>
                        <a:lnTo>
                          <a:pt x="130326" y="68105"/>
                        </a:lnTo>
                        <a:lnTo>
                          <a:pt x="130385" y="25166"/>
                        </a:lnTo>
                        <a:lnTo>
                          <a:pt x="86765" y="0"/>
                        </a:ln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96;p18">
                    <a:extLst>
                      <a:ext uri="{FF2B5EF4-FFF2-40B4-BE49-F238E27FC236}">
                        <a16:creationId xmlns:a16="http://schemas.microsoft.com/office/drawing/2014/main" id="{B7A1596A-2510-4290-B52F-9E33A12332DC}"/>
                      </a:ext>
                    </a:extLst>
                  </p:cNvPr>
                  <p:cNvSpPr/>
                  <p:nvPr/>
                </p:nvSpPr>
                <p:spPr>
                  <a:xfrm>
                    <a:off x="2751650" y="238125"/>
                    <a:ext cx="2135150" cy="123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6" h="49475" extrusionOk="0">
                        <a:moveTo>
                          <a:pt x="41786" y="0"/>
                        </a:moveTo>
                        <a:lnTo>
                          <a:pt x="1" y="24309"/>
                        </a:lnTo>
                        <a:lnTo>
                          <a:pt x="43590" y="49475"/>
                        </a:lnTo>
                        <a:lnTo>
                          <a:pt x="85406" y="25166"/>
                        </a:lnTo>
                        <a:lnTo>
                          <a:pt x="41786" y="0"/>
                        </a:lnTo>
                        <a:close/>
                      </a:path>
                    </a:pathLst>
                  </a:custGeom>
                  <a:solidFill>
                    <a:srgbClr val="589EA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97;p18">
                    <a:extLst>
                      <a:ext uri="{FF2B5EF4-FFF2-40B4-BE49-F238E27FC236}">
                        <a16:creationId xmlns:a16="http://schemas.microsoft.com/office/drawing/2014/main" id="{E36731DD-82A7-4335-8B7C-ABC9A66A98EF}"/>
                      </a:ext>
                    </a:extLst>
                  </p:cNvPr>
                  <p:cNvSpPr/>
                  <p:nvPr/>
                </p:nvSpPr>
                <p:spPr>
                  <a:xfrm>
                    <a:off x="3837700" y="867275"/>
                    <a:ext cx="1049100" cy="394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64" h="157947" extrusionOk="0">
                        <a:moveTo>
                          <a:pt x="41964" y="0"/>
                        </a:moveTo>
                        <a:lnTo>
                          <a:pt x="148" y="24309"/>
                        </a:lnTo>
                        <a:lnTo>
                          <a:pt x="0" y="157946"/>
                        </a:lnTo>
                        <a:lnTo>
                          <a:pt x="41816" y="133667"/>
                        </a:lnTo>
                        <a:lnTo>
                          <a:pt x="41964" y="0"/>
                        </a:lnTo>
                        <a:close/>
                      </a:path>
                    </a:pathLst>
                  </a:custGeom>
                  <a:solidFill>
                    <a:srgbClr val="3E73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98;p18">
                    <a:extLst>
                      <a:ext uri="{FF2B5EF4-FFF2-40B4-BE49-F238E27FC236}">
                        <a16:creationId xmlns:a16="http://schemas.microsoft.com/office/drawing/2014/main" id="{B463FE27-7B76-408C-87DC-A7027652E4AF}"/>
                      </a:ext>
                    </a:extLst>
                  </p:cNvPr>
                  <p:cNvSpPr/>
                  <p:nvPr/>
                </p:nvSpPr>
                <p:spPr>
                  <a:xfrm>
                    <a:off x="2747950" y="845825"/>
                    <a:ext cx="1093475" cy="397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39" h="158805" extrusionOk="0">
                        <a:moveTo>
                          <a:pt x="149" y="1"/>
                        </a:moveTo>
                        <a:lnTo>
                          <a:pt x="1" y="133638"/>
                        </a:lnTo>
                        <a:lnTo>
                          <a:pt x="43590" y="158804"/>
                        </a:lnTo>
                        <a:lnTo>
                          <a:pt x="43738" y="25167"/>
                        </a:lnTo>
                        <a:lnTo>
                          <a:pt x="149" y="1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99;p18">
                    <a:extLst>
                      <a:ext uri="{FF2B5EF4-FFF2-40B4-BE49-F238E27FC236}">
                        <a16:creationId xmlns:a16="http://schemas.microsoft.com/office/drawing/2014/main" id="{34F29540-EB14-42B9-8644-9BC0EAB37E71}"/>
                      </a:ext>
                    </a:extLst>
                  </p:cNvPr>
                  <p:cNvSpPr/>
                  <p:nvPr/>
                </p:nvSpPr>
                <p:spPr>
                  <a:xfrm>
                    <a:off x="3841400" y="1946840"/>
                    <a:ext cx="2135150" cy="123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6" h="49476" extrusionOk="0">
                        <a:moveTo>
                          <a:pt x="41816" y="1"/>
                        </a:moveTo>
                        <a:lnTo>
                          <a:pt x="0" y="24309"/>
                        </a:lnTo>
                        <a:lnTo>
                          <a:pt x="43590" y="49475"/>
                        </a:lnTo>
                        <a:lnTo>
                          <a:pt x="85405" y="25196"/>
                        </a:lnTo>
                        <a:lnTo>
                          <a:pt x="41816" y="1"/>
                        </a:lnTo>
                        <a:close/>
                      </a:path>
                    </a:pathLst>
                  </a:custGeom>
                  <a:solidFill>
                    <a:srgbClr val="D0F09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100;p18">
                    <a:extLst>
                      <a:ext uri="{FF2B5EF4-FFF2-40B4-BE49-F238E27FC236}">
                        <a16:creationId xmlns:a16="http://schemas.microsoft.com/office/drawing/2014/main" id="{25B0A73A-7EF2-47FB-B83D-3C0AD8F7EB30}"/>
                      </a:ext>
                    </a:extLst>
                  </p:cNvPr>
                  <p:cNvSpPr/>
                  <p:nvPr/>
                </p:nvSpPr>
                <p:spPr>
                  <a:xfrm>
                    <a:off x="4920610" y="2569900"/>
                    <a:ext cx="1049100" cy="287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64" h="115037" extrusionOk="0">
                        <a:moveTo>
                          <a:pt x="41963" y="0"/>
                        </a:moveTo>
                        <a:lnTo>
                          <a:pt x="148" y="24279"/>
                        </a:lnTo>
                        <a:lnTo>
                          <a:pt x="0" y="115037"/>
                        </a:lnTo>
                        <a:lnTo>
                          <a:pt x="41816" y="90728"/>
                        </a:lnTo>
                        <a:lnTo>
                          <a:pt x="41963" y="0"/>
                        </a:lnTo>
                        <a:close/>
                      </a:path>
                    </a:pathLst>
                  </a:custGeom>
                  <a:solidFill>
                    <a:srgbClr val="A3CEA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101;p18">
                    <a:extLst>
                      <a:ext uri="{FF2B5EF4-FFF2-40B4-BE49-F238E27FC236}">
                        <a16:creationId xmlns:a16="http://schemas.microsoft.com/office/drawing/2014/main" id="{43318A50-41B7-4812-A174-05D0FDA18776}"/>
                      </a:ext>
                    </a:extLst>
                  </p:cNvPr>
                  <p:cNvSpPr/>
                  <p:nvPr/>
                </p:nvSpPr>
                <p:spPr>
                  <a:xfrm>
                    <a:off x="3837700" y="2547725"/>
                    <a:ext cx="1093475" cy="289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39" h="115924" extrusionOk="0">
                        <a:moveTo>
                          <a:pt x="148" y="0"/>
                        </a:moveTo>
                        <a:lnTo>
                          <a:pt x="0" y="90728"/>
                        </a:lnTo>
                        <a:lnTo>
                          <a:pt x="43590" y="115924"/>
                        </a:lnTo>
                        <a:lnTo>
                          <a:pt x="43738" y="25166"/>
                        </a:lnTo>
                        <a:lnTo>
                          <a:pt x="148" y="0"/>
                        </a:lnTo>
                        <a:close/>
                      </a:path>
                    </a:pathLst>
                  </a:custGeom>
                  <a:solidFill>
                    <a:srgbClr val="96BE9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102;p18">
                    <a:extLst>
                      <a:ext uri="{FF2B5EF4-FFF2-40B4-BE49-F238E27FC236}">
                        <a16:creationId xmlns:a16="http://schemas.microsoft.com/office/drawing/2014/main" id="{23FC0FD7-7AA9-4DB9-A5FA-342DA68C81D9}"/>
                      </a:ext>
                    </a:extLst>
                  </p:cNvPr>
                  <p:cNvSpPr/>
                  <p:nvPr/>
                </p:nvSpPr>
                <p:spPr>
                  <a:xfrm>
                    <a:off x="1627175" y="3187950"/>
                    <a:ext cx="1093450" cy="227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38" h="91173" extrusionOk="0">
                        <a:moveTo>
                          <a:pt x="148" y="1"/>
                        </a:moveTo>
                        <a:lnTo>
                          <a:pt x="0" y="66006"/>
                        </a:lnTo>
                        <a:lnTo>
                          <a:pt x="43590" y="91173"/>
                        </a:lnTo>
                        <a:lnTo>
                          <a:pt x="43738" y="25167"/>
                        </a:lnTo>
                        <a:lnTo>
                          <a:pt x="148" y="1"/>
                        </a:lnTo>
                        <a:close/>
                      </a:path>
                    </a:pathLst>
                  </a:custGeom>
                  <a:solidFill>
                    <a:srgbClr val="3B757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103;p18">
                    <a:extLst>
                      <a:ext uri="{FF2B5EF4-FFF2-40B4-BE49-F238E27FC236}">
                        <a16:creationId xmlns:a16="http://schemas.microsoft.com/office/drawing/2014/main" id="{4A842B95-5070-4B30-8EDE-61D78CE009CB}"/>
                      </a:ext>
                    </a:extLst>
                  </p:cNvPr>
                  <p:cNvSpPr/>
                  <p:nvPr/>
                </p:nvSpPr>
                <p:spPr>
                  <a:xfrm>
                    <a:off x="1630850" y="2536625"/>
                    <a:ext cx="2210575" cy="1280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423" h="51220" extrusionOk="0">
                        <a:moveTo>
                          <a:pt x="44833" y="1"/>
                        </a:moveTo>
                        <a:lnTo>
                          <a:pt x="1" y="26054"/>
                        </a:lnTo>
                        <a:lnTo>
                          <a:pt x="43591" y="51220"/>
                        </a:lnTo>
                        <a:lnTo>
                          <a:pt x="88422" y="25167"/>
                        </a:lnTo>
                        <a:lnTo>
                          <a:pt x="44833" y="1"/>
                        </a:ln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104;p18">
                    <a:extLst>
                      <a:ext uri="{FF2B5EF4-FFF2-40B4-BE49-F238E27FC236}">
                        <a16:creationId xmlns:a16="http://schemas.microsoft.com/office/drawing/2014/main" id="{7EF36F90-43AD-4046-ACF3-DE840BCCEC0D}"/>
                      </a:ext>
                    </a:extLst>
                  </p:cNvPr>
                  <p:cNvSpPr/>
                  <p:nvPr/>
                </p:nvSpPr>
                <p:spPr>
                  <a:xfrm>
                    <a:off x="2716900" y="3165775"/>
                    <a:ext cx="1124525" cy="2301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81" h="92060" extrusionOk="0">
                        <a:moveTo>
                          <a:pt x="44980" y="1"/>
                        </a:moveTo>
                        <a:lnTo>
                          <a:pt x="149" y="26054"/>
                        </a:lnTo>
                        <a:lnTo>
                          <a:pt x="1" y="92060"/>
                        </a:lnTo>
                        <a:lnTo>
                          <a:pt x="44832" y="66006"/>
                        </a:lnTo>
                        <a:lnTo>
                          <a:pt x="44980" y="1"/>
                        </a:ln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" name="Google Shape;105;p18">
                  <a:extLst>
                    <a:ext uri="{FF2B5EF4-FFF2-40B4-BE49-F238E27FC236}">
                      <a16:creationId xmlns:a16="http://schemas.microsoft.com/office/drawing/2014/main" id="{185C7069-28E0-40F4-9672-1F7F703E1D26}"/>
                    </a:ext>
                  </a:extLst>
                </p:cNvPr>
                <p:cNvGrpSpPr/>
                <p:nvPr/>
              </p:nvGrpSpPr>
              <p:grpSpPr>
                <a:xfrm>
                  <a:off x="2479509" y="1957340"/>
                  <a:ext cx="573096" cy="509196"/>
                  <a:chOff x="2021150" y="1299575"/>
                  <a:chExt cx="3505175" cy="3114350"/>
                </a:xfrm>
              </p:grpSpPr>
              <p:sp>
                <p:nvSpPr>
                  <p:cNvPr id="93" name="Google Shape;106;p18">
                    <a:extLst>
                      <a:ext uri="{FF2B5EF4-FFF2-40B4-BE49-F238E27FC236}">
                        <a16:creationId xmlns:a16="http://schemas.microsoft.com/office/drawing/2014/main" id="{CE500810-9E8C-48FA-9F09-EBC247B3CD3A}"/>
                      </a:ext>
                    </a:extLst>
                  </p:cNvPr>
                  <p:cNvSpPr/>
                  <p:nvPr/>
                </p:nvSpPr>
                <p:spPr>
                  <a:xfrm>
                    <a:off x="2021550" y="1299600"/>
                    <a:ext cx="3504775" cy="311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191" h="124573" extrusionOk="0">
                        <a:moveTo>
                          <a:pt x="110004" y="123373"/>
                        </a:moveTo>
                        <a:lnTo>
                          <a:pt x="109823" y="123478"/>
                        </a:lnTo>
                        <a:cubicBezTo>
                          <a:pt x="109890" y="123445"/>
                          <a:pt x="109948" y="123412"/>
                          <a:pt x="110004" y="123373"/>
                        </a:cubicBezTo>
                        <a:close/>
                        <a:moveTo>
                          <a:pt x="65818" y="1"/>
                        </a:moveTo>
                        <a:cubicBezTo>
                          <a:pt x="62507" y="1"/>
                          <a:pt x="59503" y="783"/>
                          <a:pt x="56920" y="2286"/>
                        </a:cubicBezTo>
                        <a:lnTo>
                          <a:pt x="38960" y="12724"/>
                        </a:lnTo>
                        <a:cubicBezTo>
                          <a:pt x="38300" y="12632"/>
                          <a:pt x="37655" y="12586"/>
                          <a:pt x="37028" y="12586"/>
                        </a:cubicBezTo>
                        <a:cubicBezTo>
                          <a:pt x="35021" y="12586"/>
                          <a:pt x="33200" y="13055"/>
                          <a:pt x="31640" y="13965"/>
                        </a:cubicBezTo>
                        <a:lnTo>
                          <a:pt x="6003" y="28854"/>
                        </a:lnTo>
                        <a:lnTo>
                          <a:pt x="6049" y="28839"/>
                        </a:lnTo>
                        <a:lnTo>
                          <a:pt x="6049" y="28839"/>
                        </a:lnTo>
                        <a:cubicBezTo>
                          <a:pt x="2342" y="30963"/>
                          <a:pt x="47" y="35523"/>
                          <a:pt x="31" y="42006"/>
                        </a:cubicBezTo>
                        <a:cubicBezTo>
                          <a:pt x="0" y="55019"/>
                          <a:pt x="9151" y="70870"/>
                          <a:pt x="20473" y="77415"/>
                        </a:cubicBezTo>
                        <a:lnTo>
                          <a:pt x="98315" y="122361"/>
                        </a:lnTo>
                        <a:cubicBezTo>
                          <a:pt x="100916" y="123862"/>
                          <a:pt x="103379" y="124573"/>
                          <a:pt x="105561" y="124573"/>
                        </a:cubicBezTo>
                        <a:cubicBezTo>
                          <a:pt x="107257" y="124573"/>
                          <a:pt x="108783" y="124144"/>
                          <a:pt x="110071" y="123323"/>
                        </a:cubicBezTo>
                        <a:lnTo>
                          <a:pt x="110071" y="123323"/>
                        </a:lnTo>
                        <a:cubicBezTo>
                          <a:pt x="110049" y="123341"/>
                          <a:pt x="110027" y="123357"/>
                          <a:pt x="110004" y="123373"/>
                        </a:cubicBezTo>
                        <a:lnTo>
                          <a:pt x="110004" y="123373"/>
                        </a:lnTo>
                        <a:lnTo>
                          <a:pt x="135461" y="108589"/>
                        </a:lnTo>
                        <a:cubicBezTo>
                          <a:pt x="138361" y="106914"/>
                          <a:pt x="140160" y="103316"/>
                          <a:pt x="140175" y="98213"/>
                        </a:cubicBezTo>
                        <a:cubicBezTo>
                          <a:pt x="140191" y="89590"/>
                          <a:pt x="135088" y="79369"/>
                          <a:pt x="128156" y="73289"/>
                        </a:cubicBezTo>
                        <a:cubicBezTo>
                          <a:pt x="129102" y="72002"/>
                          <a:pt x="129644" y="70203"/>
                          <a:pt x="129644" y="67938"/>
                        </a:cubicBezTo>
                        <a:cubicBezTo>
                          <a:pt x="129675" y="61207"/>
                          <a:pt x="124945" y="53002"/>
                          <a:pt x="119082" y="49621"/>
                        </a:cubicBezTo>
                        <a:cubicBezTo>
                          <a:pt x="117374" y="48639"/>
                          <a:pt x="115762" y="48171"/>
                          <a:pt x="114334" y="48171"/>
                        </a:cubicBezTo>
                        <a:cubicBezTo>
                          <a:pt x="113778" y="48171"/>
                          <a:pt x="113250" y="48242"/>
                          <a:pt x="112755" y="48381"/>
                        </a:cubicBezTo>
                        <a:cubicBezTo>
                          <a:pt x="107993" y="30777"/>
                          <a:pt x="95601" y="13065"/>
                          <a:pt x="81038" y="4659"/>
                        </a:cubicBezTo>
                        <a:cubicBezTo>
                          <a:pt x="75573" y="1499"/>
                          <a:pt x="70400" y="1"/>
                          <a:pt x="65818" y="1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107;p18">
                    <a:extLst>
                      <a:ext uri="{FF2B5EF4-FFF2-40B4-BE49-F238E27FC236}">
                        <a16:creationId xmlns:a16="http://schemas.microsoft.com/office/drawing/2014/main" id="{F0921EA1-02F6-4B70-8823-4AA9DA6649A4}"/>
                      </a:ext>
                    </a:extLst>
                  </p:cNvPr>
                  <p:cNvSpPr/>
                  <p:nvPr/>
                </p:nvSpPr>
                <p:spPr>
                  <a:xfrm>
                    <a:off x="2171600" y="1613950"/>
                    <a:ext cx="1044200" cy="467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68" h="18685" extrusionOk="0">
                        <a:moveTo>
                          <a:pt x="31034" y="0"/>
                        </a:moveTo>
                        <a:cubicBezTo>
                          <a:pt x="29026" y="0"/>
                          <a:pt x="27204" y="477"/>
                          <a:pt x="25638" y="1391"/>
                        </a:cubicBezTo>
                        <a:lnTo>
                          <a:pt x="1" y="16280"/>
                        </a:lnTo>
                        <a:cubicBezTo>
                          <a:pt x="1568" y="15369"/>
                          <a:pt x="3386" y="14895"/>
                          <a:pt x="5391" y="14895"/>
                        </a:cubicBezTo>
                        <a:cubicBezTo>
                          <a:pt x="8166" y="14895"/>
                          <a:pt x="11296" y="15804"/>
                          <a:pt x="14610" y="17722"/>
                        </a:cubicBezTo>
                        <a:cubicBezTo>
                          <a:pt x="15122" y="18017"/>
                          <a:pt x="15650" y="18343"/>
                          <a:pt x="16161" y="18684"/>
                        </a:cubicBezTo>
                        <a:lnTo>
                          <a:pt x="41768" y="3779"/>
                        </a:lnTo>
                        <a:cubicBezTo>
                          <a:pt x="41271" y="3438"/>
                          <a:pt x="40744" y="3112"/>
                          <a:pt x="40217" y="2818"/>
                        </a:cubicBezTo>
                        <a:cubicBezTo>
                          <a:pt x="36920" y="904"/>
                          <a:pt x="33800" y="0"/>
                          <a:pt x="31034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108;p18">
                    <a:extLst>
                      <a:ext uri="{FF2B5EF4-FFF2-40B4-BE49-F238E27FC236}">
                        <a16:creationId xmlns:a16="http://schemas.microsoft.com/office/drawing/2014/main" id="{DC5FEF82-099B-441A-962B-ACCCE9C23620}"/>
                      </a:ext>
                    </a:extLst>
                  </p:cNvPr>
                  <p:cNvSpPr/>
                  <p:nvPr/>
                </p:nvSpPr>
                <p:spPr>
                  <a:xfrm>
                    <a:off x="2804000" y="1299575"/>
                    <a:ext cx="1243500" cy="48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0" h="19550" extrusionOk="0">
                        <a:moveTo>
                          <a:pt x="16" y="17167"/>
                        </a:moveTo>
                        <a:cubicBezTo>
                          <a:pt x="11" y="17170"/>
                          <a:pt x="6" y="17173"/>
                          <a:pt x="1" y="17176"/>
                        </a:cubicBezTo>
                        <a:lnTo>
                          <a:pt x="16" y="17167"/>
                        </a:lnTo>
                        <a:close/>
                        <a:moveTo>
                          <a:pt x="34527" y="1"/>
                        </a:moveTo>
                        <a:cubicBezTo>
                          <a:pt x="31213" y="1"/>
                          <a:pt x="28207" y="783"/>
                          <a:pt x="25622" y="2287"/>
                        </a:cubicBezTo>
                        <a:lnTo>
                          <a:pt x="16" y="17167"/>
                        </a:lnTo>
                        <a:lnTo>
                          <a:pt x="16" y="17167"/>
                        </a:lnTo>
                        <a:cubicBezTo>
                          <a:pt x="2595" y="15670"/>
                          <a:pt x="5593" y="14891"/>
                          <a:pt x="8898" y="14891"/>
                        </a:cubicBezTo>
                        <a:cubicBezTo>
                          <a:pt x="13481" y="14891"/>
                          <a:pt x="18653" y="16389"/>
                          <a:pt x="24118" y="19549"/>
                        </a:cubicBezTo>
                        <a:lnTo>
                          <a:pt x="49740" y="4645"/>
                        </a:lnTo>
                        <a:cubicBezTo>
                          <a:pt x="44278" y="1495"/>
                          <a:pt x="39108" y="1"/>
                          <a:pt x="34527" y="1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109;p18">
                    <a:extLst>
                      <a:ext uri="{FF2B5EF4-FFF2-40B4-BE49-F238E27FC236}">
                        <a16:creationId xmlns:a16="http://schemas.microsoft.com/office/drawing/2014/main" id="{F7161181-5371-4836-BFB2-4A4C6DD74658}"/>
                      </a:ext>
                    </a:extLst>
                  </p:cNvPr>
                  <p:cNvSpPr/>
                  <p:nvPr/>
                </p:nvSpPr>
                <p:spPr>
                  <a:xfrm>
                    <a:off x="4584875" y="3131825"/>
                    <a:ext cx="941450" cy="125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58" h="50190" extrusionOk="0">
                        <a:moveTo>
                          <a:pt x="25623" y="0"/>
                        </a:moveTo>
                        <a:lnTo>
                          <a:pt x="1" y="14874"/>
                        </a:lnTo>
                        <a:cubicBezTo>
                          <a:pt x="6934" y="20969"/>
                          <a:pt x="12036" y="31190"/>
                          <a:pt x="12021" y="39813"/>
                        </a:cubicBezTo>
                        <a:cubicBezTo>
                          <a:pt x="12005" y="44880"/>
                          <a:pt x="10232" y="48463"/>
                          <a:pt x="7352" y="50153"/>
                        </a:cubicBezTo>
                        <a:lnTo>
                          <a:pt x="7352" y="50153"/>
                        </a:lnTo>
                        <a:lnTo>
                          <a:pt x="32928" y="35300"/>
                        </a:lnTo>
                        <a:cubicBezTo>
                          <a:pt x="35828" y="33609"/>
                          <a:pt x="37627" y="30027"/>
                          <a:pt x="37642" y="24939"/>
                        </a:cubicBezTo>
                        <a:cubicBezTo>
                          <a:pt x="37658" y="16301"/>
                          <a:pt x="32555" y="6095"/>
                          <a:pt x="25623" y="0"/>
                        </a:cubicBezTo>
                        <a:close/>
                        <a:moveTo>
                          <a:pt x="7352" y="50153"/>
                        </a:moveTo>
                        <a:lnTo>
                          <a:pt x="7290" y="50189"/>
                        </a:lnTo>
                        <a:cubicBezTo>
                          <a:pt x="7311" y="50177"/>
                          <a:pt x="7332" y="50165"/>
                          <a:pt x="7352" y="50153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110;p18">
                    <a:extLst>
                      <a:ext uri="{FF2B5EF4-FFF2-40B4-BE49-F238E27FC236}">
                        <a16:creationId xmlns:a16="http://schemas.microsoft.com/office/drawing/2014/main" id="{087C6EEF-94D6-4991-9E3B-748AD9D0F507}"/>
                      </a:ext>
                    </a:extLst>
                  </p:cNvPr>
                  <p:cNvSpPr/>
                  <p:nvPr/>
                </p:nvSpPr>
                <p:spPr>
                  <a:xfrm>
                    <a:off x="3406925" y="1416075"/>
                    <a:ext cx="1433500" cy="146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340" h="58611" extrusionOk="0">
                        <a:moveTo>
                          <a:pt x="25623" y="0"/>
                        </a:moveTo>
                        <a:lnTo>
                          <a:pt x="1" y="14889"/>
                        </a:lnTo>
                        <a:cubicBezTo>
                          <a:pt x="14564" y="23296"/>
                          <a:pt x="26956" y="41023"/>
                          <a:pt x="31718" y="58611"/>
                        </a:cubicBezTo>
                        <a:lnTo>
                          <a:pt x="57340" y="43722"/>
                        </a:lnTo>
                        <a:cubicBezTo>
                          <a:pt x="52578" y="26134"/>
                          <a:pt x="40186" y="8406"/>
                          <a:pt x="25623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111;p18">
                    <a:extLst>
                      <a:ext uri="{FF2B5EF4-FFF2-40B4-BE49-F238E27FC236}">
                        <a16:creationId xmlns:a16="http://schemas.microsoft.com/office/drawing/2014/main" id="{5F95E28F-29B2-4620-B41E-E526E12B68C2}"/>
                      </a:ext>
                    </a:extLst>
                  </p:cNvPr>
                  <p:cNvSpPr/>
                  <p:nvPr/>
                </p:nvSpPr>
                <p:spPr>
                  <a:xfrm>
                    <a:off x="4199850" y="2503850"/>
                    <a:ext cx="1063600" cy="99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544" h="39993" extrusionOk="0">
                        <a:moveTo>
                          <a:pt x="27202" y="1"/>
                        </a:moveTo>
                        <a:cubicBezTo>
                          <a:pt x="26646" y="1"/>
                          <a:pt x="26118" y="72"/>
                          <a:pt x="25623" y="211"/>
                        </a:cubicBezTo>
                        <a:lnTo>
                          <a:pt x="1" y="15100"/>
                        </a:lnTo>
                        <a:cubicBezTo>
                          <a:pt x="496" y="14961"/>
                          <a:pt x="1024" y="14890"/>
                          <a:pt x="1580" y="14890"/>
                        </a:cubicBezTo>
                        <a:cubicBezTo>
                          <a:pt x="3009" y="14890"/>
                          <a:pt x="4620" y="15358"/>
                          <a:pt x="6329" y="16341"/>
                        </a:cubicBezTo>
                        <a:cubicBezTo>
                          <a:pt x="12176" y="19722"/>
                          <a:pt x="16906" y="27911"/>
                          <a:pt x="16891" y="34642"/>
                        </a:cubicBezTo>
                        <a:cubicBezTo>
                          <a:pt x="16891" y="36906"/>
                          <a:pt x="16348" y="38721"/>
                          <a:pt x="15402" y="39993"/>
                        </a:cubicBezTo>
                        <a:lnTo>
                          <a:pt x="41024" y="25104"/>
                        </a:lnTo>
                        <a:cubicBezTo>
                          <a:pt x="41970" y="23832"/>
                          <a:pt x="42512" y="22017"/>
                          <a:pt x="42512" y="19753"/>
                        </a:cubicBezTo>
                        <a:cubicBezTo>
                          <a:pt x="42543" y="13022"/>
                          <a:pt x="37813" y="4832"/>
                          <a:pt x="31950" y="1451"/>
                        </a:cubicBezTo>
                        <a:cubicBezTo>
                          <a:pt x="30242" y="469"/>
                          <a:pt x="28630" y="1"/>
                          <a:pt x="27202" y="1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112;p18">
                    <a:extLst>
                      <a:ext uri="{FF2B5EF4-FFF2-40B4-BE49-F238E27FC236}">
                        <a16:creationId xmlns:a16="http://schemas.microsoft.com/office/drawing/2014/main" id="{29135EBC-6938-49EA-9608-AE5344268E12}"/>
                      </a:ext>
                    </a:extLst>
                  </p:cNvPr>
                  <p:cNvSpPr/>
                  <p:nvPr/>
                </p:nvSpPr>
                <p:spPr>
                  <a:xfrm>
                    <a:off x="2021150" y="1671875"/>
                    <a:ext cx="2864650" cy="274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586" h="109678" extrusionOk="0">
                        <a:moveTo>
                          <a:pt x="40215" y="0"/>
                        </a:moveTo>
                        <a:cubicBezTo>
                          <a:pt x="31129" y="0"/>
                          <a:pt x="24360" y="5890"/>
                          <a:pt x="22164" y="16367"/>
                        </a:cubicBezTo>
                        <a:cubicBezTo>
                          <a:pt x="21652" y="16026"/>
                          <a:pt x="21140" y="15700"/>
                          <a:pt x="20613" y="15390"/>
                        </a:cubicBezTo>
                        <a:cubicBezTo>
                          <a:pt x="17309" y="13485"/>
                          <a:pt x="14185" y="12582"/>
                          <a:pt x="11416" y="12582"/>
                        </a:cubicBezTo>
                        <a:cubicBezTo>
                          <a:pt x="4696" y="12582"/>
                          <a:pt x="69" y="17900"/>
                          <a:pt x="47" y="27115"/>
                        </a:cubicBezTo>
                        <a:cubicBezTo>
                          <a:pt x="1" y="40128"/>
                          <a:pt x="9151" y="55979"/>
                          <a:pt x="20489" y="62524"/>
                        </a:cubicBezTo>
                        <a:lnTo>
                          <a:pt x="98331" y="107455"/>
                        </a:lnTo>
                        <a:cubicBezTo>
                          <a:pt x="100940" y="108963"/>
                          <a:pt x="103408" y="109678"/>
                          <a:pt x="105595" y="109678"/>
                        </a:cubicBezTo>
                        <a:cubicBezTo>
                          <a:pt x="110896" y="109678"/>
                          <a:pt x="114548" y="105480"/>
                          <a:pt x="114570" y="98211"/>
                        </a:cubicBezTo>
                        <a:cubicBezTo>
                          <a:pt x="114585" y="89588"/>
                          <a:pt x="109483" y="79367"/>
                          <a:pt x="102550" y="73272"/>
                        </a:cubicBezTo>
                        <a:cubicBezTo>
                          <a:pt x="103480" y="72000"/>
                          <a:pt x="104039" y="70185"/>
                          <a:pt x="104039" y="67921"/>
                        </a:cubicBezTo>
                        <a:cubicBezTo>
                          <a:pt x="104054" y="61190"/>
                          <a:pt x="99324" y="53001"/>
                          <a:pt x="93461" y="49620"/>
                        </a:cubicBezTo>
                        <a:cubicBezTo>
                          <a:pt x="91764" y="48637"/>
                          <a:pt x="90147" y="48169"/>
                          <a:pt x="88715" y="48169"/>
                        </a:cubicBezTo>
                        <a:cubicBezTo>
                          <a:pt x="88158" y="48169"/>
                          <a:pt x="87629" y="48240"/>
                          <a:pt x="87133" y="48379"/>
                        </a:cubicBezTo>
                        <a:cubicBezTo>
                          <a:pt x="82372" y="30791"/>
                          <a:pt x="69995" y="13064"/>
                          <a:pt x="55432" y="4657"/>
                        </a:cubicBezTo>
                        <a:cubicBezTo>
                          <a:pt x="49964" y="1497"/>
                          <a:pt x="44795" y="0"/>
                          <a:pt x="4021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13;p18">
                    <a:extLst>
                      <a:ext uri="{FF2B5EF4-FFF2-40B4-BE49-F238E27FC236}">
                        <a16:creationId xmlns:a16="http://schemas.microsoft.com/office/drawing/2014/main" id="{5A75ED6B-5F1B-4049-B1C9-2A3797EB369E}"/>
                      </a:ext>
                    </a:extLst>
                  </p:cNvPr>
                  <p:cNvSpPr/>
                  <p:nvPr/>
                </p:nvSpPr>
                <p:spPr>
                  <a:xfrm>
                    <a:off x="2655100" y="2317950"/>
                    <a:ext cx="1276475" cy="177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59" h="70957" extrusionOk="0">
                        <a:moveTo>
                          <a:pt x="30648" y="0"/>
                        </a:moveTo>
                        <a:lnTo>
                          <a:pt x="20567" y="5848"/>
                        </a:lnTo>
                        <a:lnTo>
                          <a:pt x="1" y="22288"/>
                        </a:lnTo>
                        <a:lnTo>
                          <a:pt x="11835" y="29127"/>
                        </a:lnTo>
                        <a:lnTo>
                          <a:pt x="11742" y="60953"/>
                        </a:lnTo>
                        <a:lnTo>
                          <a:pt x="29066" y="70957"/>
                        </a:lnTo>
                        <a:lnTo>
                          <a:pt x="39131" y="65094"/>
                        </a:lnTo>
                        <a:lnTo>
                          <a:pt x="39193" y="44916"/>
                        </a:lnTo>
                        <a:lnTo>
                          <a:pt x="40977" y="45955"/>
                        </a:lnTo>
                        <a:lnTo>
                          <a:pt x="51058" y="40093"/>
                        </a:lnTo>
                        <a:lnTo>
                          <a:pt x="30648" y="0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14;p18">
                    <a:extLst>
                      <a:ext uri="{FF2B5EF4-FFF2-40B4-BE49-F238E27FC236}">
                        <a16:creationId xmlns:a16="http://schemas.microsoft.com/office/drawing/2014/main" id="{750EE0F9-435F-4FBD-821F-83A98F49CFBD}"/>
                      </a:ext>
                    </a:extLst>
                  </p:cNvPr>
                  <p:cNvSpPr/>
                  <p:nvPr/>
                </p:nvSpPr>
                <p:spPr>
                  <a:xfrm>
                    <a:off x="3381725" y="3149650"/>
                    <a:ext cx="254000" cy="942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0" h="37689" extrusionOk="0">
                        <a:moveTo>
                          <a:pt x="10159" y="0"/>
                        </a:moveTo>
                        <a:lnTo>
                          <a:pt x="78" y="5848"/>
                        </a:lnTo>
                        <a:lnTo>
                          <a:pt x="1" y="37689"/>
                        </a:lnTo>
                        <a:lnTo>
                          <a:pt x="10066" y="31826"/>
                        </a:lnTo>
                        <a:lnTo>
                          <a:pt x="10159" y="0"/>
                        </a:lnTo>
                        <a:close/>
                      </a:path>
                    </a:pathLst>
                  </a:custGeom>
                  <a:solidFill>
                    <a:srgbClr val="3E73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15;p18">
                    <a:extLst>
                      <a:ext uri="{FF2B5EF4-FFF2-40B4-BE49-F238E27FC236}">
                        <a16:creationId xmlns:a16="http://schemas.microsoft.com/office/drawing/2014/main" id="{EF614492-5539-4C6C-8AF6-CADCD915B66C}"/>
                      </a:ext>
                    </a:extLst>
                  </p:cNvPr>
                  <p:cNvSpPr/>
                  <p:nvPr/>
                </p:nvSpPr>
                <p:spPr>
                  <a:xfrm>
                    <a:off x="3169250" y="2317950"/>
                    <a:ext cx="762325" cy="114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93" h="45956" extrusionOk="0">
                        <a:moveTo>
                          <a:pt x="10082" y="0"/>
                        </a:moveTo>
                        <a:lnTo>
                          <a:pt x="1" y="5848"/>
                        </a:lnTo>
                        <a:lnTo>
                          <a:pt x="20411" y="45955"/>
                        </a:lnTo>
                        <a:lnTo>
                          <a:pt x="30492" y="40093"/>
                        </a:lnTo>
                        <a:lnTo>
                          <a:pt x="10082" y="0"/>
                        </a:lnTo>
                        <a:close/>
                      </a:path>
                    </a:pathLst>
                  </a:custGeom>
                  <a:solidFill>
                    <a:srgbClr val="3C647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16;p18">
                    <a:extLst>
                      <a:ext uri="{FF2B5EF4-FFF2-40B4-BE49-F238E27FC236}">
                        <a16:creationId xmlns:a16="http://schemas.microsoft.com/office/drawing/2014/main" id="{A82631F2-9918-4DD9-B7A4-59807414F3C8}"/>
                      </a:ext>
                    </a:extLst>
                  </p:cNvPr>
                  <p:cNvSpPr/>
                  <p:nvPr/>
                </p:nvSpPr>
                <p:spPr>
                  <a:xfrm>
                    <a:off x="2655100" y="2464125"/>
                    <a:ext cx="1024450" cy="162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78" h="65110" extrusionOk="0">
                        <a:moveTo>
                          <a:pt x="20567" y="1"/>
                        </a:moveTo>
                        <a:lnTo>
                          <a:pt x="1" y="16441"/>
                        </a:lnTo>
                        <a:lnTo>
                          <a:pt x="11835" y="23280"/>
                        </a:lnTo>
                        <a:lnTo>
                          <a:pt x="11742" y="55106"/>
                        </a:lnTo>
                        <a:lnTo>
                          <a:pt x="29066" y="65110"/>
                        </a:lnTo>
                        <a:lnTo>
                          <a:pt x="29143" y="33269"/>
                        </a:lnTo>
                        <a:lnTo>
                          <a:pt x="40977" y="40108"/>
                        </a:lnTo>
                        <a:lnTo>
                          <a:pt x="20567" y="1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3" name="Google Shape;137;p18">
                  <a:extLst>
                    <a:ext uri="{FF2B5EF4-FFF2-40B4-BE49-F238E27FC236}">
                      <a16:creationId xmlns:a16="http://schemas.microsoft.com/office/drawing/2014/main" id="{69416FD0-F22F-40D5-8766-38CE194AA1C0}"/>
                    </a:ext>
                  </a:extLst>
                </p:cNvPr>
                <p:cNvGrpSpPr/>
                <p:nvPr/>
              </p:nvGrpSpPr>
              <p:grpSpPr>
                <a:xfrm>
                  <a:off x="1726796" y="3544581"/>
                  <a:ext cx="551241" cy="688198"/>
                  <a:chOff x="2399200" y="797525"/>
                  <a:chExt cx="3020500" cy="3770950"/>
                </a:xfrm>
              </p:grpSpPr>
              <p:sp>
                <p:nvSpPr>
                  <p:cNvPr id="124" name="Google Shape;138;p18">
                    <a:extLst>
                      <a:ext uri="{FF2B5EF4-FFF2-40B4-BE49-F238E27FC236}">
                        <a16:creationId xmlns:a16="http://schemas.microsoft.com/office/drawing/2014/main" id="{E9DF0E66-8A3A-43B2-AB60-4D66CB9F7F89}"/>
                      </a:ext>
                    </a:extLst>
                  </p:cNvPr>
                  <p:cNvSpPr/>
                  <p:nvPr/>
                </p:nvSpPr>
                <p:spPr>
                  <a:xfrm>
                    <a:off x="2399600" y="1135300"/>
                    <a:ext cx="3020100" cy="3433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04" h="137327" extrusionOk="0">
                        <a:moveTo>
                          <a:pt x="81428" y="134076"/>
                        </a:moveTo>
                        <a:lnTo>
                          <a:pt x="81363" y="134114"/>
                        </a:lnTo>
                        <a:cubicBezTo>
                          <a:pt x="81385" y="134101"/>
                          <a:pt x="81407" y="134088"/>
                          <a:pt x="81428" y="134076"/>
                        </a:cubicBezTo>
                        <a:close/>
                        <a:moveTo>
                          <a:pt x="51958" y="0"/>
                        </a:moveTo>
                        <a:cubicBezTo>
                          <a:pt x="47301" y="0"/>
                          <a:pt x="43077" y="1101"/>
                          <a:pt x="39441" y="3213"/>
                        </a:cubicBezTo>
                        <a:lnTo>
                          <a:pt x="13959" y="18148"/>
                        </a:lnTo>
                        <a:lnTo>
                          <a:pt x="13959" y="18148"/>
                        </a:lnTo>
                        <a:lnTo>
                          <a:pt x="14036" y="18102"/>
                        </a:lnTo>
                        <a:lnTo>
                          <a:pt x="14036" y="18102"/>
                        </a:lnTo>
                        <a:cubicBezTo>
                          <a:pt x="5444" y="23049"/>
                          <a:pt x="124" y="33611"/>
                          <a:pt x="78" y="48656"/>
                        </a:cubicBezTo>
                        <a:cubicBezTo>
                          <a:pt x="0" y="78853"/>
                          <a:pt x="21233" y="115626"/>
                          <a:pt x="47506" y="130810"/>
                        </a:cubicBezTo>
                        <a:cubicBezTo>
                          <a:pt x="55171" y="135233"/>
                          <a:pt x="62419" y="137327"/>
                          <a:pt x="68842" y="137327"/>
                        </a:cubicBezTo>
                        <a:cubicBezTo>
                          <a:pt x="73576" y="137327"/>
                          <a:pt x="77861" y="136190"/>
                          <a:pt x="81536" y="134010"/>
                        </a:cubicBezTo>
                        <a:lnTo>
                          <a:pt x="81536" y="134010"/>
                        </a:lnTo>
                        <a:cubicBezTo>
                          <a:pt x="81500" y="134032"/>
                          <a:pt x="81464" y="134054"/>
                          <a:pt x="81428" y="134076"/>
                        </a:cubicBezTo>
                        <a:lnTo>
                          <a:pt x="81428" y="134076"/>
                        </a:lnTo>
                        <a:lnTo>
                          <a:pt x="106845" y="119178"/>
                        </a:lnTo>
                        <a:cubicBezTo>
                          <a:pt x="115391" y="114215"/>
                          <a:pt x="120680" y="103668"/>
                          <a:pt x="120726" y="88655"/>
                        </a:cubicBezTo>
                        <a:cubicBezTo>
                          <a:pt x="120804" y="58473"/>
                          <a:pt x="99571" y="21700"/>
                          <a:pt x="73298" y="6532"/>
                        </a:cubicBezTo>
                        <a:cubicBezTo>
                          <a:pt x="65636" y="2098"/>
                          <a:pt x="58385" y="0"/>
                          <a:pt x="51958" y="0"/>
                        </a:cubicBezTo>
                        <a:close/>
                      </a:path>
                    </a:pathLst>
                  </a:custGeom>
                  <a:solidFill>
                    <a:srgbClr val="8DBDC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39;p18">
                    <a:extLst>
                      <a:ext uri="{FF2B5EF4-FFF2-40B4-BE49-F238E27FC236}">
                        <a16:creationId xmlns:a16="http://schemas.microsoft.com/office/drawing/2014/main" id="{5754042A-F5FB-472F-8F22-8EAC21B6C9DD}"/>
                      </a:ext>
                    </a:extLst>
                  </p:cNvPr>
                  <p:cNvSpPr/>
                  <p:nvPr/>
                </p:nvSpPr>
                <p:spPr>
                  <a:xfrm>
                    <a:off x="2512800" y="1362100"/>
                    <a:ext cx="2616100" cy="306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44" h="122506" extrusionOk="0">
                        <a:moveTo>
                          <a:pt x="31078" y="0"/>
                        </a:moveTo>
                        <a:cubicBezTo>
                          <a:pt x="26640" y="0"/>
                          <a:pt x="22475" y="1005"/>
                          <a:pt x="18767" y="3121"/>
                        </a:cubicBezTo>
                        <a:cubicBezTo>
                          <a:pt x="109" y="13745"/>
                          <a:pt x="1" y="48393"/>
                          <a:pt x="18550" y="80498"/>
                        </a:cubicBezTo>
                        <a:cubicBezTo>
                          <a:pt x="27809" y="96550"/>
                          <a:pt x="39984" y="108927"/>
                          <a:pt x="52175" y="115968"/>
                        </a:cubicBezTo>
                        <a:cubicBezTo>
                          <a:pt x="59511" y="120206"/>
                          <a:pt x="66848" y="122506"/>
                          <a:pt x="73562" y="122506"/>
                        </a:cubicBezTo>
                        <a:cubicBezTo>
                          <a:pt x="78005" y="122506"/>
                          <a:pt x="82175" y="121499"/>
                          <a:pt x="85893" y="119381"/>
                        </a:cubicBezTo>
                        <a:cubicBezTo>
                          <a:pt x="104551" y="108757"/>
                          <a:pt x="104644" y="74108"/>
                          <a:pt x="86110" y="42003"/>
                        </a:cubicBezTo>
                        <a:cubicBezTo>
                          <a:pt x="76835" y="25951"/>
                          <a:pt x="64676" y="13574"/>
                          <a:pt x="52485" y="6533"/>
                        </a:cubicBezTo>
                        <a:cubicBezTo>
                          <a:pt x="45144" y="2302"/>
                          <a:pt x="37797" y="0"/>
                          <a:pt x="3107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40;p18">
                    <a:extLst>
                      <a:ext uri="{FF2B5EF4-FFF2-40B4-BE49-F238E27FC236}">
                        <a16:creationId xmlns:a16="http://schemas.microsoft.com/office/drawing/2014/main" id="{F3AD9FB8-C862-43BD-8F8D-6912CD3EFA59}"/>
                      </a:ext>
                    </a:extLst>
                  </p:cNvPr>
                  <p:cNvSpPr/>
                  <p:nvPr/>
                </p:nvSpPr>
                <p:spPr>
                  <a:xfrm>
                    <a:off x="2980425" y="1916425"/>
                    <a:ext cx="1731275" cy="2120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51" h="84833" extrusionOk="0">
                        <a:moveTo>
                          <a:pt x="10825" y="1"/>
                        </a:moveTo>
                        <a:cubicBezTo>
                          <a:pt x="10601" y="1"/>
                          <a:pt x="10391" y="53"/>
                          <a:pt x="10206" y="164"/>
                        </a:cubicBezTo>
                        <a:cubicBezTo>
                          <a:pt x="9244" y="707"/>
                          <a:pt x="9244" y="2475"/>
                          <a:pt x="10206" y="4104"/>
                        </a:cubicBezTo>
                        <a:cubicBezTo>
                          <a:pt x="10609" y="4848"/>
                          <a:pt x="11198" y="5468"/>
                          <a:pt x="11912" y="5918"/>
                        </a:cubicBezTo>
                        <a:cubicBezTo>
                          <a:pt x="12283" y="6132"/>
                          <a:pt x="12655" y="6245"/>
                          <a:pt x="12997" y="6245"/>
                        </a:cubicBezTo>
                        <a:cubicBezTo>
                          <a:pt x="13225" y="6245"/>
                          <a:pt x="13440" y="6194"/>
                          <a:pt x="13633" y="6089"/>
                        </a:cubicBezTo>
                        <a:cubicBezTo>
                          <a:pt x="14579" y="5546"/>
                          <a:pt x="14579" y="3778"/>
                          <a:pt x="13633" y="2134"/>
                        </a:cubicBezTo>
                        <a:cubicBezTo>
                          <a:pt x="13230" y="1405"/>
                          <a:pt x="12641" y="784"/>
                          <a:pt x="11927" y="335"/>
                        </a:cubicBezTo>
                        <a:lnTo>
                          <a:pt x="11912" y="335"/>
                        </a:lnTo>
                        <a:cubicBezTo>
                          <a:pt x="11538" y="120"/>
                          <a:pt x="11165" y="1"/>
                          <a:pt x="10825" y="1"/>
                        </a:cubicBezTo>
                        <a:close/>
                        <a:moveTo>
                          <a:pt x="33617" y="2296"/>
                        </a:moveTo>
                        <a:cubicBezTo>
                          <a:pt x="32820" y="2296"/>
                          <a:pt x="32276" y="2928"/>
                          <a:pt x="32276" y="4026"/>
                        </a:cubicBezTo>
                        <a:cubicBezTo>
                          <a:pt x="32276" y="5561"/>
                          <a:pt x="33346" y="7438"/>
                          <a:pt x="34695" y="8214"/>
                        </a:cubicBezTo>
                        <a:cubicBezTo>
                          <a:pt x="35086" y="8438"/>
                          <a:pt x="35456" y="8545"/>
                          <a:pt x="35782" y="8545"/>
                        </a:cubicBezTo>
                        <a:cubicBezTo>
                          <a:pt x="36583" y="8545"/>
                          <a:pt x="37130" y="7908"/>
                          <a:pt x="37130" y="6818"/>
                        </a:cubicBezTo>
                        <a:cubicBezTo>
                          <a:pt x="37130" y="5282"/>
                          <a:pt x="36045" y="3390"/>
                          <a:pt x="34695" y="2630"/>
                        </a:cubicBezTo>
                        <a:lnTo>
                          <a:pt x="34711" y="2630"/>
                        </a:lnTo>
                        <a:cubicBezTo>
                          <a:pt x="34317" y="2404"/>
                          <a:pt x="33945" y="2296"/>
                          <a:pt x="33617" y="2296"/>
                        </a:cubicBezTo>
                        <a:close/>
                        <a:moveTo>
                          <a:pt x="1349" y="20752"/>
                        </a:moveTo>
                        <a:cubicBezTo>
                          <a:pt x="558" y="20752"/>
                          <a:pt x="11" y="21381"/>
                          <a:pt x="0" y="22467"/>
                        </a:cubicBezTo>
                        <a:cubicBezTo>
                          <a:pt x="0" y="24002"/>
                          <a:pt x="1086" y="25879"/>
                          <a:pt x="2420" y="26654"/>
                        </a:cubicBezTo>
                        <a:cubicBezTo>
                          <a:pt x="2814" y="26881"/>
                          <a:pt x="3185" y="26988"/>
                          <a:pt x="3514" y="26988"/>
                        </a:cubicBezTo>
                        <a:cubicBezTo>
                          <a:pt x="4311" y="26988"/>
                          <a:pt x="4855" y="26357"/>
                          <a:pt x="4855" y="25259"/>
                        </a:cubicBezTo>
                        <a:cubicBezTo>
                          <a:pt x="4855" y="23723"/>
                          <a:pt x="3769" y="21862"/>
                          <a:pt x="2435" y="21087"/>
                        </a:cubicBezTo>
                        <a:cubicBezTo>
                          <a:pt x="2045" y="20860"/>
                          <a:pt x="1676" y="20752"/>
                          <a:pt x="1349" y="20752"/>
                        </a:cubicBezTo>
                        <a:close/>
                        <a:moveTo>
                          <a:pt x="56352" y="26234"/>
                        </a:moveTo>
                        <a:cubicBezTo>
                          <a:pt x="56124" y="26234"/>
                          <a:pt x="55913" y="26285"/>
                          <a:pt x="55726" y="26391"/>
                        </a:cubicBezTo>
                        <a:cubicBezTo>
                          <a:pt x="54765" y="26934"/>
                          <a:pt x="54765" y="28702"/>
                          <a:pt x="55726" y="30346"/>
                        </a:cubicBezTo>
                        <a:cubicBezTo>
                          <a:pt x="56129" y="31075"/>
                          <a:pt x="56719" y="31695"/>
                          <a:pt x="57432" y="32145"/>
                        </a:cubicBezTo>
                        <a:cubicBezTo>
                          <a:pt x="57806" y="32360"/>
                          <a:pt x="58179" y="32479"/>
                          <a:pt x="58522" y="32479"/>
                        </a:cubicBezTo>
                        <a:cubicBezTo>
                          <a:pt x="58749" y="32479"/>
                          <a:pt x="58962" y="32427"/>
                          <a:pt x="59154" y="32315"/>
                        </a:cubicBezTo>
                        <a:cubicBezTo>
                          <a:pt x="60100" y="31773"/>
                          <a:pt x="60100" y="30005"/>
                          <a:pt x="59154" y="28376"/>
                        </a:cubicBezTo>
                        <a:cubicBezTo>
                          <a:pt x="58750" y="27632"/>
                          <a:pt x="58161" y="27011"/>
                          <a:pt x="57448" y="26561"/>
                        </a:cubicBezTo>
                        <a:cubicBezTo>
                          <a:pt x="57067" y="26348"/>
                          <a:pt x="56691" y="26234"/>
                          <a:pt x="56352" y="26234"/>
                        </a:cubicBezTo>
                        <a:close/>
                        <a:moveTo>
                          <a:pt x="10707" y="52337"/>
                        </a:moveTo>
                        <a:cubicBezTo>
                          <a:pt x="10480" y="52337"/>
                          <a:pt x="10268" y="52388"/>
                          <a:pt x="10082" y="52493"/>
                        </a:cubicBezTo>
                        <a:cubicBezTo>
                          <a:pt x="9120" y="53036"/>
                          <a:pt x="9120" y="54804"/>
                          <a:pt x="10082" y="56433"/>
                        </a:cubicBezTo>
                        <a:cubicBezTo>
                          <a:pt x="10485" y="57177"/>
                          <a:pt x="11074" y="57798"/>
                          <a:pt x="11788" y="58247"/>
                        </a:cubicBezTo>
                        <a:cubicBezTo>
                          <a:pt x="12161" y="58462"/>
                          <a:pt x="12534" y="58581"/>
                          <a:pt x="12877" y="58581"/>
                        </a:cubicBezTo>
                        <a:cubicBezTo>
                          <a:pt x="13104" y="58581"/>
                          <a:pt x="13318" y="58529"/>
                          <a:pt x="13509" y="58418"/>
                        </a:cubicBezTo>
                        <a:cubicBezTo>
                          <a:pt x="14455" y="57875"/>
                          <a:pt x="14455" y="56107"/>
                          <a:pt x="13525" y="54479"/>
                        </a:cubicBezTo>
                        <a:cubicBezTo>
                          <a:pt x="13106" y="53734"/>
                          <a:pt x="12517" y="53114"/>
                          <a:pt x="11803" y="52664"/>
                        </a:cubicBezTo>
                        <a:cubicBezTo>
                          <a:pt x="11422" y="52450"/>
                          <a:pt x="11047" y="52337"/>
                          <a:pt x="10707" y="52337"/>
                        </a:cubicBezTo>
                        <a:close/>
                        <a:moveTo>
                          <a:pt x="65744" y="57836"/>
                        </a:moveTo>
                        <a:cubicBezTo>
                          <a:pt x="64948" y="57836"/>
                          <a:pt x="64396" y="58468"/>
                          <a:pt x="64396" y="59566"/>
                        </a:cubicBezTo>
                        <a:cubicBezTo>
                          <a:pt x="64396" y="61101"/>
                          <a:pt x="65482" y="62978"/>
                          <a:pt x="66815" y="63738"/>
                        </a:cubicBezTo>
                        <a:cubicBezTo>
                          <a:pt x="67210" y="63965"/>
                          <a:pt x="67582" y="64072"/>
                          <a:pt x="67911" y="64072"/>
                        </a:cubicBezTo>
                        <a:cubicBezTo>
                          <a:pt x="68707" y="64072"/>
                          <a:pt x="69250" y="63444"/>
                          <a:pt x="69250" y="62358"/>
                        </a:cubicBezTo>
                        <a:cubicBezTo>
                          <a:pt x="69250" y="60807"/>
                          <a:pt x="68165" y="58945"/>
                          <a:pt x="66831" y="58170"/>
                        </a:cubicBezTo>
                        <a:cubicBezTo>
                          <a:pt x="66441" y="57944"/>
                          <a:pt x="66072" y="57836"/>
                          <a:pt x="65744" y="57836"/>
                        </a:cubicBezTo>
                        <a:close/>
                        <a:moveTo>
                          <a:pt x="33446" y="76308"/>
                        </a:moveTo>
                        <a:cubicBezTo>
                          <a:pt x="32649" y="76308"/>
                          <a:pt x="32105" y="76940"/>
                          <a:pt x="32105" y="78038"/>
                        </a:cubicBezTo>
                        <a:cubicBezTo>
                          <a:pt x="32090" y="79573"/>
                          <a:pt x="33175" y="81450"/>
                          <a:pt x="34525" y="82225"/>
                        </a:cubicBezTo>
                        <a:lnTo>
                          <a:pt x="34556" y="82241"/>
                        </a:lnTo>
                        <a:lnTo>
                          <a:pt x="34587" y="82272"/>
                        </a:lnTo>
                        <a:cubicBezTo>
                          <a:pt x="34977" y="82496"/>
                          <a:pt x="35346" y="82603"/>
                          <a:pt x="35672" y="82603"/>
                        </a:cubicBezTo>
                        <a:cubicBezTo>
                          <a:pt x="36473" y="82603"/>
                          <a:pt x="37022" y="81962"/>
                          <a:pt x="37022" y="80860"/>
                        </a:cubicBezTo>
                        <a:cubicBezTo>
                          <a:pt x="37022" y="79325"/>
                          <a:pt x="35936" y="77464"/>
                          <a:pt x="34602" y="76688"/>
                        </a:cubicBezTo>
                        <a:lnTo>
                          <a:pt x="34571" y="76673"/>
                        </a:lnTo>
                        <a:lnTo>
                          <a:pt x="34540" y="76642"/>
                        </a:lnTo>
                        <a:cubicBezTo>
                          <a:pt x="34146" y="76415"/>
                          <a:pt x="33775" y="76308"/>
                          <a:pt x="33446" y="76308"/>
                        </a:cubicBezTo>
                        <a:close/>
                        <a:moveTo>
                          <a:pt x="56280" y="78588"/>
                        </a:moveTo>
                        <a:cubicBezTo>
                          <a:pt x="56054" y="78588"/>
                          <a:pt x="55840" y="78640"/>
                          <a:pt x="55649" y="78751"/>
                        </a:cubicBezTo>
                        <a:cubicBezTo>
                          <a:pt x="54702" y="79294"/>
                          <a:pt x="54702" y="81062"/>
                          <a:pt x="55649" y="82691"/>
                        </a:cubicBezTo>
                        <a:cubicBezTo>
                          <a:pt x="56052" y="83435"/>
                          <a:pt x="56641" y="84055"/>
                          <a:pt x="57355" y="84505"/>
                        </a:cubicBezTo>
                        <a:cubicBezTo>
                          <a:pt x="57736" y="84719"/>
                          <a:pt x="58111" y="84832"/>
                          <a:pt x="58451" y="84832"/>
                        </a:cubicBezTo>
                        <a:cubicBezTo>
                          <a:pt x="58678" y="84832"/>
                          <a:pt x="58890" y="84782"/>
                          <a:pt x="59076" y="84676"/>
                        </a:cubicBezTo>
                        <a:cubicBezTo>
                          <a:pt x="60022" y="84117"/>
                          <a:pt x="60038" y="82349"/>
                          <a:pt x="59076" y="80721"/>
                        </a:cubicBezTo>
                        <a:cubicBezTo>
                          <a:pt x="58673" y="79992"/>
                          <a:pt x="58084" y="79372"/>
                          <a:pt x="57370" y="78922"/>
                        </a:cubicBezTo>
                        <a:cubicBezTo>
                          <a:pt x="56997" y="78707"/>
                          <a:pt x="56623" y="78588"/>
                          <a:pt x="56280" y="78588"/>
                        </a:cubicBezTo>
                        <a:close/>
                      </a:path>
                    </a:pathLst>
                  </a:custGeom>
                  <a:solidFill>
                    <a:srgbClr val="3E73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41;p18">
                    <a:extLst>
                      <a:ext uri="{FF2B5EF4-FFF2-40B4-BE49-F238E27FC236}">
                        <a16:creationId xmlns:a16="http://schemas.microsoft.com/office/drawing/2014/main" id="{625F8C9A-0BC5-4C91-9683-3BD5C7863BCD}"/>
                      </a:ext>
                    </a:extLst>
                  </p:cNvPr>
                  <p:cNvSpPr/>
                  <p:nvPr/>
                </p:nvSpPr>
                <p:spPr>
                  <a:xfrm>
                    <a:off x="3669425" y="2345100"/>
                    <a:ext cx="939900" cy="758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596" h="30346" extrusionOk="0">
                        <a:moveTo>
                          <a:pt x="5569" y="20256"/>
                        </a:moveTo>
                        <a:lnTo>
                          <a:pt x="5569" y="20256"/>
                        </a:lnTo>
                        <a:cubicBezTo>
                          <a:pt x="5755" y="20318"/>
                          <a:pt x="5925" y="20395"/>
                          <a:pt x="6096" y="20488"/>
                        </a:cubicBezTo>
                        <a:cubicBezTo>
                          <a:pt x="6763" y="20907"/>
                          <a:pt x="7306" y="21450"/>
                          <a:pt x="7709" y="22117"/>
                        </a:cubicBezTo>
                        <a:cubicBezTo>
                          <a:pt x="8422" y="23218"/>
                          <a:pt x="8686" y="24443"/>
                          <a:pt x="8516" y="25312"/>
                        </a:cubicBezTo>
                        <a:cubicBezTo>
                          <a:pt x="8314" y="25250"/>
                          <a:pt x="8143" y="25172"/>
                          <a:pt x="7973" y="25079"/>
                        </a:cubicBezTo>
                        <a:cubicBezTo>
                          <a:pt x="7321" y="24676"/>
                          <a:pt x="6763" y="24117"/>
                          <a:pt x="6360" y="23451"/>
                        </a:cubicBezTo>
                        <a:cubicBezTo>
                          <a:pt x="5662" y="22349"/>
                          <a:pt x="5398" y="21124"/>
                          <a:pt x="5569" y="20256"/>
                        </a:cubicBezTo>
                        <a:close/>
                        <a:moveTo>
                          <a:pt x="37596" y="0"/>
                        </a:moveTo>
                        <a:lnTo>
                          <a:pt x="35704" y="1101"/>
                        </a:lnTo>
                        <a:lnTo>
                          <a:pt x="9756" y="17324"/>
                        </a:lnTo>
                        <a:cubicBezTo>
                          <a:pt x="9229" y="16797"/>
                          <a:pt x="8640" y="16347"/>
                          <a:pt x="8004" y="15959"/>
                        </a:cubicBezTo>
                        <a:cubicBezTo>
                          <a:pt x="7156" y="15475"/>
                          <a:pt x="6309" y="15215"/>
                          <a:pt x="5539" y="15215"/>
                        </a:cubicBezTo>
                        <a:cubicBezTo>
                          <a:pt x="5026" y="15215"/>
                          <a:pt x="4548" y="15330"/>
                          <a:pt x="4126" y="15572"/>
                        </a:cubicBezTo>
                        <a:lnTo>
                          <a:pt x="2299" y="16635"/>
                        </a:lnTo>
                        <a:lnTo>
                          <a:pt x="2299" y="16635"/>
                        </a:lnTo>
                        <a:cubicBezTo>
                          <a:pt x="2309" y="16628"/>
                          <a:pt x="2318" y="16620"/>
                          <a:pt x="2327" y="16611"/>
                        </a:cubicBezTo>
                        <a:lnTo>
                          <a:pt x="2327" y="16611"/>
                        </a:lnTo>
                        <a:cubicBezTo>
                          <a:pt x="2203" y="16688"/>
                          <a:pt x="2079" y="16766"/>
                          <a:pt x="1971" y="16843"/>
                        </a:cubicBezTo>
                        <a:cubicBezTo>
                          <a:pt x="1" y="18332"/>
                          <a:pt x="233" y="22427"/>
                          <a:pt x="2513" y="26010"/>
                        </a:cubicBezTo>
                        <a:cubicBezTo>
                          <a:pt x="3537" y="27623"/>
                          <a:pt x="4809" y="28863"/>
                          <a:pt x="6065" y="29592"/>
                        </a:cubicBezTo>
                        <a:cubicBezTo>
                          <a:pt x="6913" y="30081"/>
                          <a:pt x="7756" y="30345"/>
                          <a:pt x="8525" y="30345"/>
                        </a:cubicBezTo>
                        <a:cubicBezTo>
                          <a:pt x="9050" y="30345"/>
                          <a:pt x="9540" y="30222"/>
                          <a:pt x="9973" y="29965"/>
                        </a:cubicBezTo>
                        <a:lnTo>
                          <a:pt x="9973" y="29965"/>
                        </a:lnTo>
                        <a:lnTo>
                          <a:pt x="9958" y="29980"/>
                        </a:lnTo>
                        <a:lnTo>
                          <a:pt x="11850" y="28879"/>
                        </a:lnTo>
                        <a:cubicBezTo>
                          <a:pt x="11928" y="28832"/>
                          <a:pt x="12021" y="28770"/>
                          <a:pt x="12098" y="28708"/>
                        </a:cubicBezTo>
                        <a:cubicBezTo>
                          <a:pt x="13618" y="27576"/>
                          <a:pt x="13820" y="24893"/>
                          <a:pt x="12812" y="22086"/>
                        </a:cubicBezTo>
                        <a:lnTo>
                          <a:pt x="37596" y="0"/>
                        </a:lnTo>
                        <a:close/>
                      </a:path>
                    </a:pathLst>
                  </a:custGeom>
                  <a:solidFill>
                    <a:srgbClr val="3A63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42;p18">
                    <a:extLst>
                      <a:ext uri="{FF2B5EF4-FFF2-40B4-BE49-F238E27FC236}">
                        <a16:creationId xmlns:a16="http://schemas.microsoft.com/office/drawing/2014/main" id="{CB3D6861-912B-46A6-8F59-51E742A2CB15}"/>
                      </a:ext>
                    </a:extLst>
                  </p:cNvPr>
                  <p:cNvSpPr/>
                  <p:nvPr/>
                </p:nvSpPr>
                <p:spPr>
                  <a:xfrm>
                    <a:off x="3752800" y="2825875"/>
                    <a:ext cx="159775" cy="182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1" h="7288" extrusionOk="0">
                        <a:moveTo>
                          <a:pt x="2901" y="1"/>
                        </a:moveTo>
                        <a:lnTo>
                          <a:pt x="2901" y="1"/>
                        </a:lnTo>
                        <a:cubicBezTo>
                          <a:pt x="2870" y="11"/>
                          <a:pt x="2847" y="28"/>
                          <a:pt x="2821" y="47"/>
                        </a:cubicBezTo>
                        <a:lnTo>
                          <a:pt x="2821" y="47"/>
                        </a:lnTo>
                        <a:lnTo>
                          <a:pt x="2901" y="1"/>
                        </a:lnTo>
                        <a:close/>
                        <a:moveTo>
                          <a:pt x="2821" y="47"/>
                        </a:moveTo>
                        <a:lnTo>
                          <a:pt x="1008" y="1087"/>
                        </a:lnTo>
                        <a:cubicBezTo>
                          <a:pt x="962" y="1118"/>
                          <a:pt x="931" y="1133"/>
                          <a:pt x="884" y="1164"/>
                        </a:cubicBezTo>
                        <a:cubicBezTo>
                          <a:pt x="0" y="1831"/>
                          <a:pt x="109" y="3708"/>
                          <a:pt x="1133" y="5321"/>
                        </a:cubicBezTo>
                        <a:cubicBezTo>
                          <a:pt x="1536" y="5988"/>
                          <a:pt x="2094" y="6546"/>
                          <a:pt x="2746" y="6949"/>
                        </a:cubicBezTo>
                        <a:cubicBezTo>
                          <a:pt x="3124" y="7171"/>
                          <a:pt x="3507" y="7288"/>
                          <a:pt x="3857" y="7288"/>
                        </a:cubicBezTo>
                        <a:cubicBezTo>
                          <a:pt x="4096" y="7288"/>
                          <a:pt x="4319" y="7233"/>
                          <a:pt x="4514" y="7120"/>
                        </a:cubicBezTo>
                        <a:lnTo>
                          <a:pt x="6390" y="6019"/>
                        </a:lnTo>
                        <a:lnTo>
                          <a:pt x="6390" y="6019"/>
                        </a:lnTo>
                        <a:cubicBezTo>
                          <a:pt x="6195" y="6132"/>
                          <a:pt x="5975" y="6186"/>
                          <a:pt x="5739" y="6186"/>
                        </a:cubicBezTo>
                        <a:cubicBezTo>
                          <a:pt x="5394" y="6186"/>
                          <a:pt x="5016" y="6069"/>
                          <a:pt x="4638" y="5848"/>
                        </a:cubicBezTo>
                        <a:cubicBezTo>
                          <a:pt x="3986" y="5445"/>
                          <a:pt x="3428" y="4886"/>
                          <a:pt x="3025" y="4235"/>
                        </a:cubicBezTo>
                        <a:cubicBezTo>
                          <a:pt x="1986" y="2607"/>
                          <a:pt x="1877" y="745"/>
                          <a:pt x="2777" y="79"/>
                        </a:cubicBezTo>
                        <a:cubicBezTo>
                          <a:pt x="2793" y="68"/>
                          <a:pt x="2807" y="57"/>
                          <a:pt x="2821" y="47"/>
                        </a:cubicBezTo>
                        <a:close/>
                      </a:path>
                    </a:pathLst>
                  </a:custGeom>
                  <a:solidFill>
                    <a:srgbClr val="5477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43;p18">
                    <a:extLst>
                      <a:ext uri="{FF2B5EF4-FFF2-40B4-BE49-F238E27FC236}">
                        <a16:creationId xmlns:a16="http://schemas.microsoft.com/office/drawing/2014/main" id="{0F2F9FE0-CD3C-4816-880A-83AFEAAFB37D}"/>
                      </a:ext>
                    </a:extLst>
                  </p:cNvPr>
                  <p:cNvSpPr/>
                  <p:nvPr/>
                </p:nvSpPr>
                <p:spPr>
                  <a:xfrm>
                    <a:off x="3725275" y="2725550"/>
                    <a:ext cx="189225" cy="8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9" h="3254" extrusionOk="0">
                        <a:moveTo>
                          <a:pt x="21" y="1458"/>
                        </a:moveTo>
                        <a:cubicBezTo>
                          <a:pt x="14" y="1462"/>
                          <a:pt x="7" y="1466"/>
                          <a:pt x="0" y="1470"/>
                        </a:cubicBezTo>
                        <a:lnTo>
                          <a:pt x="21" y="1458"/>
                        </a:lnTo>
                        <a:close/>
                        <a:moveTo>
                          <a:pt x="3313" y="1"/>
                        </a:moveTo>
                        <a:cubicBezTo>
                          <a:pt x="2797" y="1"/>
                          <a:pt x="2316" y="120"/>
                          <a:pt x="1892" y="369"/>
                        </a:cubicBezTo>
                        <a:lnTo>
                          <a:pt x="21" y="1458"/>
                        </a:lnTo>
                        <a:lnTo>
                          <a:pt x="21" y="1458"/>
                        </a:lnTo>
                        <a:cubicBezTo>
                          <a:pt x="439" y="1217"/>
                          <a:pt x="913" y="1102"/>
                          <a:pt x="1420" y="1102"/>
                        </a:cubicBezTo>
                        <a:cubicBezTo>
                          <a:pt x="2186" y="1102"/>
                          <a:pt x="3027" y="1366"/>
                          <a:pt x="3862" y="1858"/>
                        </a:cubicBezTo>
                        <a:cubicBezTo>
                          <a:pt x="4529" y="2246"/>
                          <a:pt x="5134" y="2711"/>
                          <a:pt x="5677" y="3254"/>
                        </a:cubicBezTo>
                        <a:lnTo>
                          <a:pt x="7569" y="2153"/>
                        </a:lnTo>
                        <a:cubicBezTo>
                          <a:pt x="7026" y="1610"/>
                          <a:pt x="6421" y="1145"/>
                          <a:pt x="5770" y="757"/>
                        </a:cubicBezTo>
                        <a:cubicBezTo>
                          <a:pt x="4925" y="265"/>
                          <a:pt x="4081" y="1"/>
                          <a:pt x="3313" y="1"/>
                        </a:cubicBezTo>
                        <a:close/>
                      </a:path>
                    </a:pathLst>
                  </a:custGeom>
                  <a:solidFill>
                    <a:srgbClr val="5477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44;p18">
                    <a:extLst>
                      <a:ext uri="{FF2B5EF4-FFF2-40B4-BE49-F238E27FC236}">
                        <a16:creationId xmlns:a16="http://schemas.microsoft.com/office/drawing/2014/main" id="{17CA0DE2-80BB-4BEF-9AF5-2715E5126097}"/>
                      </a:ext>
                    </a:extLst>
                  </p:cNvPr>
                  <p:cNvSpPr/>
                  <p:nvPr/>
                </p:nvSpPr>
                <p:spPr>
                  <a:xfrm>
                    <a:off x="3918350" y="2897625"/>
                    <a:ext cx="96575" cy="19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63" h="7895" extrusionOk="0">
                        <a:moveTo>
                          <a:pt x="2855" y="0"/>
                        </a:moveTo>
                        <a:lnTo>
                          <a:pt x="963" y="1101"/>
                        </a:lnTo>
                        <a:cubicBezTo>
                          <a:pt x="1971" y="3893"/>
                          <a:pt x="1769" y="6576"/>
                          <a:pt x="249" y="7724"/>
                        </a:cubicBezTo>
                        <a:cubicBezTo>
                          <a:pt x="172" y="7771"/>
                          <a:pt x="78" y="7833"/>
                          <a:pt x="1" y="7895"/>
                        </a:cubicBezTo>
                        <a:lnTo>
                          <a:pt x="1893" y="6793"/>
                        </a:lnTo>
                        <a:cubicBezTo>
                          <a:pt x="1971" y="6731"/>
                          <a:pt x="2064" y="6685"/>
                          <a:pt x="2141" y="6623"/>
                        </a:cubicBezTo>
                        <a:cubicBezTo>
                          <a:pt x="3661" y="5475"/>
                          <a:pt x="3863" y="2807"/>
                          <a:pt x="2855" y="0"/>
                        </a:cubicBez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45;p18">
                    <a:extLst>
                      <a:ext uri="{FF2B5EF4-FFF2-40B4-BE49-F238E27FC236}">
                        <a16:creationId xmlns:a16="http://schemas.microsoft.com/office/drawing/2014/main" id="{0E823335-1C2F-4330-899B-30D8892C8C4E}"/>
                      </a:ext>
                    </a:extLst>
                  </p:cNvPr>
                  <p:cNvSpPr/>
                  <p:nvPr/>
                </p:nvSpPr>
                <p:spPr>
                  <a:xfrm>
                    <a:off x="3942400" y="2345100"/>
                    <a:ext cx="666925" cy="58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77" h="23203" extrusionOk="0">
                        <a:moveTo>
                          <a:pt x="26677" y="0"/>
                        </a:moveTo>
                        <a:lnTo>
                          <a:pt x="24785" y="1101"/>
                        </a:lnTo>
                        <a:lnTo>
                          <a:pt x="1" y="23202"/>
                        </a:lnTo>
                        <a:lnTo>
                          <a:pt x="1893" y="22101"/>
                        </a:lnTo>
                        <a:lnTo>
                          <a:pt x="26677" y="0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46;p18">
                    <a:extLst>
                      <a:ext uri="{FF2B5EF4-FFF2-40B4-BE49-F238E27FC236}">
                        <a16:creationId xmlns:a16="http://schemas.microsoft.com/office/drawing/2014/main" id="{217320F2-D207-475D-B9FC-AB6E0B94E432}"/>
                      </a:ext>
                    </a:extLst>
                  </p:cNvPr>
                  <p:cNvSpPr/>
                  <p:nvPr/>
                </p:nvSpPr>
                <p:spPr>
                  <a:xfrm>
                    <a:off x="3669050" y="2372625"/>
                    <a:ext cx="892975" cy="73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19" h="29257" extrusionOk="0">
                        <a:moveTo>
                          <a:pt x="4996" y="19060"/>
                        </a:moveTo>
                        <a:cubicBezTo>
                          <a:pt x="5348" y="19060"/>
                          <a:pt x="5732" y="19179"/>
                          <a:pt x="6111" y="19403"/>
                        </a:cubicBezTo>
                        <a:cubicBezTo>
                          <a:pt x="6778" y="19806"/>
                          <a:pt x="7321" y="20364"/>
                          <a:pt x="7724" y="21016"/>
                        </a:cubicBezTo>
                        <a:cubicBezTo>
                          <a:pt x="8763" y="22644"/>
                          <a:pt x="8872" y="24505"/>
                          <a:pt x="7972" y="25172"/>
                        </a:cubicBezTo>
                        <a:cubicBezTo>
                          <a:pt x="7749" y="25340"/>
                          <a:pt x="7487" y="25419"/>
                          <a:pt x="7204" y="25419"/>
                        </a:cubicBezTo>
                        <a:cubicBezTo>
                          <a:pt x="6858" y="25419"/>
                          <a:pt x="6479" y="25301"/>
                          <a:pt x="6096" y="25079"/>
                        </a:cubicBezTo>
                        <a:cubicBezTo>
                          <a:pt x="5444" y="24676"/>
                          <a:pt x="4886" y="24118"/>
                          <a:pt x="4483" y="23451"/>
                        </a:cubicBezTo>
                        <a:cubicBezTo>
                          <a:pt x="3459" y="21838"/>
                          <a:pt x="3350" y="19977"/>
                          <a:pt x="4234" y="19294"/>
                        </a:cubicBezTo>
                        <a:cubicBezTo>
                          <a:pt x="4455" y="19136"/>
                          <a:pt x="4715" y="19060"/>
                          <a:pt x="4996" y="19060"/>
                        </a:cubicBezTo>
                        <a:close/>
                        <a:moveTo>
                          <a:pt x="35719" y="0"/>
                        </a:moveTo>
                        <a:lnTo>
                          <a:pt x="7926" y="17371"/>
                        </a:lnTo>
                        <a:cubicBezTo>
                          <a:pt x="7383" y="16828"/>
                          <a:pt x="6778" y="16363"/>
                          <a:pt x="6127" y="15960"/>
                        </a:cubicBezTo>
                        <a:cubicBezTo>
                          <a:pt x="5283" y="15474"/>
                          <a:pt x="4443" y="15213"/>
                          <a:pt x="3678" y="15213"/>
                        </a:cubicBezTo>
                        <a:cubicBezTo>
                          <a:pt x="3051" y="15213"/>
                          <a:pt x="2474" y="15388"/>
                          <a:pt x="1986" y="15758"/>
                        </a:cubicBezTo>
                        <a:cubicBezTo>
                          <a:pt x="0" y="17231"/>
                          <a:pt x="248" y="21341"/>
                          <a:pt x="2528" y="24924"/>
                        </a:cubicBezTo>
                        <a:cubicBezTo>
                          <a:pt x="3552" y="26537"/>
                          <a:pt x="4824" y="27778"/>
                          <a:pt x="6080" y="28507"/>
                        </a:cubicBezTo>
                        <a:cubicBezTo>
                          <a:pt x="6928" y="28995"/>
                          <a:pt x="7772" y="29256"/>
                          <a:pt x="8540" y="29256"/>
                        </a:cubicBezTo>
                        <a:cubicBezTo>
                          <a:pt x="9162" y="29256"/>
                          <a:pt x="9735" y="29085"/>
                          <a:pt x="10221" y="28724"/>
                        </a:cubicBezTo>
                        <a:cubicBezTo>
                          <a:pt x="11741" y="27576"/>
                          <a:pt x="11943" y="24909"/>
                          <a:pt x="10935" y="22101"/>
                        </a:cubicBezTo>
                        <a:lnTo>
                          <a:pt x="35719" y="0"/>
                        </a:lnTo>
                        <a:close/>
                      </a:path>
                    </a:pathLst>
                  </a:custGeom>
                  <a:solidFill>
                    <a:srgbClr val="3A63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47;p18">
                    <a:extLst>
                      <a:ext uri="{FF2B5EF4-FFF2-40B4-BE49-F238E27FC236}">
                        <a16:creationId xmlns:a16="http://schemas.microsoft.com/office/drawing/2014/main" id="{05F6595C-38A3-4BD3-8E8F-03AB797384AC}"/>
                      </a:ext>
                    </a:extLst>
                  </p:cNvPr>
                  <p:cNvSpPr/>
                  <p:nvPr/>
                </p:nvSpPr>
                <p:spPr>
                  <a:xfrm>
                    <a:off x="2399600" y="1135300"/>
                    <a:ext cx="3020100" cy="3433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04" h="137327" extrusionOk="0">
                        <a:moveTo>
                          <a:pt x="30562" y="26804"/>
                        </a:moveTo>
                        <a:cubicBezTo>
                          <a:pt x="35745" y="26804"/>
                          <a:pt x="41599" y="28491"/>
                          <a:pt x="47785" y="32060"/>
                        </a:cubicBezTo>
                        <a:cubicBezTo>
                          <a:pt x="68955" y="44298"/>
                          <a:pt x="86078" y="73936"/>
                          <a:pt x="86000" y="98271"/>
                        </a:cubicBezTo>
                        <a:cubicBezTo>
                          <a:pt x="85985" y="107608"/>
                          <a:pt x="83426" y="114789"/>
                          <a:pt x="79099" y="119426"/>
                        </a:cubicBezTo>
                        <a:cubicBezTo>
                          <a:pt x="77521" y="119801"/>
                          <a:pt x="75856" y="119992"/>
                          <a:pt x="74116" y="119992"/>
                        </a:cubicBezTo>
                        <a:cubicBezTo>
                          <a:pt x="68944" y="119992"/>
                          <a:pt x="63109" y="118305"/>
                          <a:pt x="56936" y="114742"/>
                        </a:cubicBezTo>
                        <a:cubicBezTo>
                          <a:pt x="35750" y="102505"/>
                          <a:pt x="18643" y="72882"/>
                          <a:pt x="18705" y="48532"/>
                        </a:cubicBezTo>
                        <a:cubicBezTo>
                          <a:pt x="18736" y="39195"/>
                          <a:pt x="21279" y="31998"/>
                          <a:pt x="25606" y="27361"/>
                        </a:cubicBezTo>
                        <a:cubicBezTo>
                          <a:pt x="27175" y="26992"/>
                          <a:pt x="28831" y="26804"/>
                          <a:pt x="30562" y="26804"/>
                        </a:cubicBezTo>
                        <a:close/>
                        <a:moveTo>
                          <a:pt x="51958" y="0"/>
                        </a:moveTo>
                        <a:cubicBezTo>
                          <a:pt x="47301" y="0"/>
                          <a:pt x="43077" y="1101"/>
                          <a:pt x="39441" y="3213"/>
                        </a:cubicBezTo>
                        <a:lnTo>
                          <a:pt x="13959" y="18148"/>
                        </a:lnTo>
                        <a:lnTo>
                          <a:pt x="13959" y="18148"/>
                        </a:lnTo>
                        <a:lnTo>
                          <a:pt x="14036" y="18102"/>
                        </a:lnTo>
                        <a:lnTo>
                          <a:pt x="14036" y="18102"/>
                        </a:lnTo>
                        <a:cubicBezTo>
                          <a:pt x="5444" y="23049"/>
                          <a:pt x="124" y="33611"/>
                          <a:pt x="78" y="48656"/>
                        </a:cubicBezTo>
                        <a:cubicBezTo>
                          <a:pt x="0" y="78853"/>
                          <a:pt x="21233" y="115626"/>
                          <a:pt x="47506" y="130810"/>
                        </a:cubicBezTo>
                        <a:cubicBezTo>
                          <a:pt x="55171" y="135233"/>
                          <a:pt x="62419" y="137327"/>
                          <a:pt x="68842" y="137327"/>
                        </a:cubicBezTo>
                        <a:cubicBezTo>
                          <a:pt x="73635" y="137327"/>
                          <a:pt x="77968" y="136161"/>
                          <a:pt x="81673" y="133927"/>
                        </a:cubicBezTo>
                        <a:lnTo>
                          <a:pt x="81673" y="133927"/>
                        </a:lnTo>
                        <a:cubicBezTo>
                          <a:pt x="81565" y="133989"/>
                          <a:pt x="81456" y="134052"/>
                          <a:pt x="81348" y="134114"/>
                        </a:cubicBezTo>
                        <a:lnTo>
                          <a:pt x="106845" y="119178"/>
                        </a:lnTo>
                        <a:cubicBezTo>
                          <a:pt x="115391" y="114215"/>
                          <a:pt x="120680" y="103668"/>
                          <a:pt x="120726" y="88655"/>
                        </a:cubicBezTo>
                        <a:cubicBezTo>
                          <a:pt x="120804" y="58473"/>
                          <a:pt x="99571" y="21700"/>
                          <a:pt x="73298" y="6532"/>
                        </a:cubicBezTo>
                        <a:cubicBezTo>
                          <a:pt x="65636" y="2098"/>
                          <a:pt x="58385" y="0"/>
                          <a:pt x="51958" y="0"/>
                        </a:cubicBezTo>
                        <a:close/>
                      </a:path>
                    </a:pathLst>
                  </a:custGeom>
                  <a:solidFill>
                    <a:srgbClr val="8DBDC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48;p18">
                    <a:extLst>
                      <a:ext uri="{FF2B5EF4-FFF2-40B4-BE49-F238E27FC236}">
                        <a16:creationId xmlns:a16="http://schemas.microsoft.com/office/drawing/2014/main" id="{0799FC83-895F-4073-875F-1E8DFBC649EF}"/>
                      </a:ext>
                    </a:extLst>
                  </p:cNvPr>
                  <p:cNvSpPr/>
                  <p:nvPr/>
                </p:nvSpPr>
                <p:spPr>
                  <a:xfrm>
                    <a:off x="2630300" y="1733625"/>
                    <a:ext cx="1192700" cy="2406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08" h="96269" extrusionOk="0">
                        <a:moveTo>
                          <a:pt x="20674" y="0"/>
                        </a:moveTo>
                        <a:lnTo>
                          <a:pt x="11260" y="5460"/>
                        </a:lnTo>
                        <a:cubicBezTo>
                          <a:pt x="4374" y="9461"/>
                          <a:pt x="109" y="17961"/>
                          <a:pt x="78" y="30058"/>
                        </a:cubicBezTo>
                        <a:cubicBezTo>
                          <a:pt x="0" y="54393"/>
                          <a:pt x="17123" y="84031"/>
                          <a:pt x="38309" y="96268"/>
                        </a:cubicBezTo>
                        <a:lnTo>
                          <a:pt x="47708" y="90809"/>
                        </a:lnTo>
                        <a:cubicBezTo>
                          <a:pt x="26522" y="78572"/>
                          <a:pt x="9415" y="48949"/>
                          <a:pt x="9477" y="24599"/>
                        </a:cubicBezTo>
                        <a:cubicBezTo>
                          <a:pt x="9508" y="12501"/>
                          <a:pt x="13788" y="4002"/>
                          <a:pt x="20674" y="0"/>
                        </a:cubicBezTo>
                        <a:close/>
                      </a:path>
                    </a:pathLst>
                  </a:custGeom>
                  <a:solidFill>
                    <a:srgbClr val="589EA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49;p18">
                    <a:extLst>
                      <a:ext uri="{FF2B5EF4-FFF2-40B4-BE49-F238E27FC236}">
                        <a16:creationId xmlns:a16="http://schemas.microsoft.com/office/drawing/2014/main" id="{72870E65-83BE-45CD-9048-B60522028AEE}"/>
                      </a:ext>
                    </a:extLst>
                  </p:cNvPr>
                  <p:cNvSpPr/>
                  <p:nvPr/>
                </p:nvSpPr>
                <p:spPr>
                  <a:xfrm>
                    <a:off x="3588000" y="4003850"/>
                    <a:ext cx="917025" cy="268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81" h="10723" extrusionOk="0">
                        <a:moveTo>
                          <a:pt x="36681" y="2668"/>
                        </a:moveTo>
                        <a:lnTo>
                          <a:pt x="36671" y="2674"/>
                        </a:lnTo>
                        <a:lnTo>
                          <a:pt x="36671" y="2674"/>
                        </a:lnTo>
                        <a:cubicBezTo>
                          <a:pt x="36674" y="2672"/>
                          <a:pt x="36677" y="2670"/>
                          <a:pt x="36681" y="2668"/>
                        </a:cubicBezTo>
                        <a:close/>
                        <a:moveTo>
                          <a:pt x="9400" y="0"/>
                        </a:moveTo>
                        <a:lnTo>
                          <a:pt x="1" y="5459"/>
                        </a:lnTo>
                        <a:cubicBezTo>
                          <a:pt x="6179" y="9030"/>
                          <a:pt x="12019" y="10723"/>
                          <a:pt x="17196" y="10723"/>
                        </a:cubicBezTo>
                        <a:cubicBezTo>
                          <a:pt x="20947" y="10723"/>
                          <a:pt x="24350" y="9834"/>
                          <a:pt x="27282" y="8127"/>
                        </a:cubicBezTo>
                        <a:lnTo>
                          <a:pt x="36671" y="2674"/>
                        </a:lnTo>
                        <a:lnTo>
                          <a:pt x="36671" y="2674"/>
                        </a:lnTo>
                        <a:cubicBezTo>
                          <a:pt x="33749" y="4369"/>
                          <a:pt x="30353" y="5252"/>
                          <a:pt x="26608" y="5252"/>
                        </a:cubicBezTo>
                        <a:cubicBezTo>
                          <a:pt x="21428" y="5252"/>
                          <a:pt x="15581" y="3563"/>
                          <a:pt x="9400" y="0"/>
                        </a:cubicBezTo>
                        <a:close/>
                      </a:path>
                    </a:pathLst>
                  </a:custGeom>
                  <a:solidFill>
                    <a:srgbClr val="A5CB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50;p18">
                    <a:extLst>
                      <a:ext uri="{FF2B5EF4-FFF2-40B4-BE49-F238E27FC236}">
                        <a16:creationId xmlns:a16="http://schemas.microsoft.com/office/drawing/2014/main" id="{0C088714-5440-4055-9B93-9A693A05E9DD}"/>
                      </a:ext>
                    </a:extLst>
                  </p:cNvPr>
                  <p:cNvSpPr/>
                  <p:nvPr/>
                </p:nvSpPr>
                <p:spPr>
                  <a:xfrm>
                    <a:off x="2748550" y="1135275"/>
                    <a:ext cx="1483525" cy="536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41" h="21469" extrusionOk="0">
                        <a:moveTo>
                          <a:pt x="38007" y="0"/>
                        </a:moveTo>
                        <a:cubicBezTo>
                          <a:pt x="33348" y="0"/>
                          <a:pt x="29121" y="1101"/>
                          <a:pt x="25483" y="3214"/>
                        </a:cubicBezTo>
                        <a:lnTo>
                          <a:pt x="1" y="18149"/>
                        </a:lnTo>
                        <a:cubicBezTo>
                          <a:pt x="3633" y="16040"/>
                          <a:pt x="7851" y="14942"/>
                          <a:pt x="12500" y="14942"/>
                        </a:cubicBezTo>
                        <a:cubicBezTo>
                          <a:pt x="18928" y="14942"/>
                          <a:pt x="26181" y="17041"/>
                          <a:pt x="33858" y="21468"/>
                        </a:cubicBezTo>
                        <a:lnTo>
                          <a:pt x="59340" y="6517"/>
                        </a:lnTo>
                        <a:cubicBezTo>
                          <a:pt x="51681" y="2094"/>
                          <a:pt x="44433" y="0"/>
                          <a:pt x="38007" y="0"/>
                        </a:cubicBezTo>
                        <a:close/>
                      </a:path>
                    </a:pathLst>
                  </a:custGeom>
                  <a:solidFill>
                    <a:srgbClr val="A5CB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51;p18">
                    <a:extLst>
                      <a:ext uri="{FF2B5EF4-FFF2-40B4-BE49-F238E27FC236}">
                        <a16:creationId xmlns:a16="http://schemas.microsoft.com/office/drawing/2014/main" id="{8E6ABAC9-1F90-4706-9795-0535B5CC0E5C}"/>
                      </a:ext>
                    </a:extLst>
                  </p:cNvPr>
                  <p:cNvSpPr/>
                  <p:nvPr/>
                </p:nvSpPr>
                <p:spPr>
                  <a:xfrm>
                    <a:off x="3594975" y="1298575"/>
                    <a:ext cx="1824725" cy="318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89" h="127583" extrusionOk="0">
                        <a:moveTo>
                          <a:pt x="25483" y="1"/>
                        </a:moveTo>
                        <a:lnTo>
                          <a:pt x="1" y="14936"/>
                        </a:lnTo>
                        <a:cubicBezTo>
                          <a:pt x="26274" y="30105"/>
                          <a:pt x="47507" y="66878"/>
                          <a:pt x="47414" y="97075"/>
                        </a:cubicBezTo>
                        <a:cubicBezTo>
                          <a:pt x="47367" y="111988"/>
                          <a:pt x="42138" y="122499"/>
                          <a:pt x="33678" y="127497"/>
                        </a:cubicBezTo>
                        <a:lnTo>
                          <a:pt x="33678" y="127497"/>
                        </a:lnTo>
                        <a:lnTo>
                          <a:pt x="59030" y="112647"/>
                        </a:lnTo>
                        <a:cubicBezTo>
                          <a:pt x="67576" y="107684"/>
                          <a:pt x="72865" y="97137"/>
                          <a:pt x="72911" y="82124"/>
                        </a:cubicBezTo>
                        <a:cubicBezTo>
                          <a:pt x="72989" y="51942"/>
                          <a:pt x="51756" y="15169"/>
                          <a:pt x="25483" y="1"/>
                        </a:cubicBezTo>
                        <a:close/>
                        <a:moveTo>
                          <a:pt x="33678" y="127497"/>
                        </a:moveTo>
                        <a:lnTo>
                          <a:pt x="33533" y="127583"/>
                        </a:lnTo>
                        <a:cubicBezTo>
                          <a:pt x="33581" y="127554"/>
                          <a:pt x="33630" y="127526"/>
                          <a:pt x="33678" y="127497"/>
                        </a:cubicBezTo>
                        <a:close/>
                      </a:path>
                    </a:pathLst>
                  </a:custGeom>
                  <a:solidFill>
                    <a:srgbClr val="589EA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152;p18">
                    <a:extLst>
                      <a:ext uri="{FF2B5EF4-FFF2-40B4-BE49-F238E27FC236}">
                        <a16:creationId xmlns:a16="http://schemas.microsoft.com/office/drawing/2014/main" id="{864224DC-3DF5-4710-B970-D14FB1E1FC62}"/>
                      </a:ext>
                    </a:extLst>
                  </p:cNvPr>
                  <p:cNvSpPr/>
                  <p:nvPr/>
                </p:nvSpPr>
                <p:spPr>
                  <a:xfrm>
                    <a:off x="2399200" y="1508825"/>
                    <a:ext cx="2383075" cy="305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323" h="122385" extrusionOk="0">
                        <a:moveTo>
                          <a:pt x="30596" y="11864"/>
                        </a:moveTo>
                        <a:cubicBezTo>
                          <a:pt x="35775" y="11864"/>
                          <a:pt x="41619" y="13553"/>
                          <a:pt x="47801" y="17119"/>
                        </a:cubicBezTo>
                        <a:cubicBezTo>
                          <a:pt x="68971" y="29357"/>
                          <a:pt x="86094" y="58995"/>
                          <a:pt x="86016" y="83330"/>
                        </a:cubicBezTo>
                        <a:cubicBezTo>
                          <a:pt x="85972" y="100564"/>
                          <a:pt x="77317" y="110516"/>
                          <a:pt x="64750" y="110516"/>
                        </a:cubicBezTo>
                        <a:cubicBezTo>
                          <a:pt x="59572" y="110516"/>
                          <a:pt x="53730" y="108827"/>
                          <a:pt x="47553" y="105260"/>
                        </a:cubicBezTo>
                        <a:cubicBezTo>
                          <a:pt x="26367" y="93023"/>
                          <a:pt x="9244" y="63385"/>
                          <a:pt x="9322" y="39050"/>
                        </a:cubicBezTo>
                        <a:cubicBezTo>
                          <a:pt x="9377" y="21816"/>
                          <a:pt x="18027" y="11864"/>
                          <a:pt x="30596" y="11864"/>
                        </a:cubicBezTo>
                        <a:close/>
                        <a:moveTo>
                          <a:pt x="26474" y="1"/>
                        </a:moveTo>
                        <a:cubicBezTo>
                          <a:pt x="10880" y="1"/>
                          <a:pt x="149" y="12344"/>
                          <a:pt x="94" y="33715"/>
                        </a:cubicBezTo>
                        <a:cubicBezTo>
                          <a:pt x="1" y="63912"/>
                          <a:pt x="21233" y="100701"/>
                          <a:pt x="47522" y="115869"/>
                        </a:cubicBezTo>
                        <a:cubicBezTo>
                          <a:pt x="55187" y="120290"/>
                          <a:pt x="62435" y="122385"/>
                          <a:pt x="68859" y="122385"/>
                        </a:cubicBezTo>
                        <a:cubicBezTo>
                          <a:pt x="84453" y="122385"/>
                          <a:pt x="95190" y="110041"/>
                          <a:pt x="95245" y="88665"/>
                        </a:cubicBezTo>
                        <a:cubicBezTo>
                          <a:pt x="95322" y="58468"/>
                          <a:pt x="74105" y="21695"/>
                          <a:pt x="47832" y="6526"/>
                        </a:cubicBezTo>
                        <a:cubicBezTo>
                          <a:pt x="40158" y="2099"/>
                          <a:pt x="32903" y="1"/>
                          <a:pt x="26474" y="1"/>
                        </a:cubicBezTo>
                        <a:close/>
                      </a:path>
                    </a:pathLst>
                  </a:custGeom>
                  <a:solidFill>
                    <a:srgbClr val="8DBDC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153;p18">
                    <a:extLst>
                      <a:ext uri="{FF2B5EF4-FFF2-40B4-BE49-F238E27FC236}">
                        <a16:creationId xmlns:a16="http://schemas.microsoft.com/office/drawing/2014/main" id="{982FEEDC-C145-4612-B703-53A35F8A0823}"/>
                      </a:ext>
                    </a:extLst>
                  </p:cNvPr>
                  <p:cNvSpPr/>
                  <p:nvPr/>
                </p:nvSpPr>
                <p:spPr>
                  <a:xfrm>
                    <a:off x="4457325" y="1826425"/>
                    <a:ext cx="749700" cy="79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88" h="31601" extrusionOk="0">
                        <a:moveTo>
                          <a:pt x="12886" y="0"/>
                        </a:moveTo>
                        <a:cubicBezTo>
                          <a:pt x="11551" y="0"/>
                          <a:pt x="10384" y="358"/>
                          <a:pt x="9445" y="1034"/>
                        </a:cubicBezTo>
                        <a:lnTo>
                          <a:pt x="9461" y="1019"/>
                        </a:lnTo>
                        <a:lnTo>
                          <a:pt x="2823" y="5749"/>
                        </a:lnTo>
                        <a:cubicBezTo>
                          <a:pt x="977" y="7068"/>
                          <a:pt x="0" y="9611"/>
                          <a:pt x="341" y="13070"/>
                        </a:cubicBezTo>
                        <a:cubicBezTo>
                          <a:pt x="1024" y="19925"/>
                          <a:pt x="6638" y="27773"/>
                          <a:pt x="12904" y="30596"/>
                        </a:cubicBezTo>
                        <a:cubicBezTo>
                          <a:pt x="14419" y="31278"/>
                          <a:pt x="15835" y="31600"/>
                          <a:pt x="17100" y="31600"/>
                        </a:cubicBezTo>
                        <a:cubicBezTo>
                          <a:pt x="18424" y="31600"/>
                          <a:pt x="19583" y="31247"/>
                          <a:pt x="20519" y="30580"/>
                        </a:cubicBezTo>
                        <a:lnTo>
                          <a:pt x="27028" y="25942"/>
                        </a:lnTo>
                        <a:lnTo>
                          <a:pt x="27028" y="25942"/>
                        </a:lnTo>
                        <a:cubicBezTo>
                          <a:pt x="27023" y="25945"/>
                          <a:pt x="27017" y="25948"/>
                          <a:pt x="27012" y="25952"/>
                        </a:cubicBezTo>
                        <a:lnTo>
                          <a:pt x="27012" y="25952"/>
                        </a:lnTo>
                        <a:cubicBezTo>
                          <a:pt x="27021" y="25946"/>
                          <a:pt x="27029" y="25941"/>
                          <a:pt x="27037" y="25935"/>
                        </a:cubicBezTo>
                        <a:lnTo>
                          <a:pt x="27037" y="25935"/>
                        </a:lnTo>
                        <a:lnTo>
                          <a:pt x="27028" y="25942"/>
                        </a:lnTo>
                        <a:lnTo>
                          <a:pt x="27028" y="25942"/>
                        </a:lnTo>
                        <a:cubicBezTo>
                          <a:pt x="27065" y="25919"/>
                          <a:pt x="27107" y="25895"/>
                          <a:pt x="27143" y="25864"/>
                        </a:cubicBezTo>
                        <a:lnTo>
                          <a:pt x="27143" y="25864"/>
                        </a:lnTo>
                        <a:cubicBezTo>
                          <a:pt x="27108" y="25888"/>
                          <a:pt x="27073" y="25912"/>
                          <a:pt x="27037" y="25935"/>
                        </a:cubicBezTo>
                        <a:lnTo>
                          <a:pt x="27037" y="25935"/>
                        </a:lnTo>
                        <a:lnTo>
                          <a:pt x="27157" y="25850"/>
                        </a:lnTo>
                        <a:lnTo>
                          <a:pt x="27157" y="25850"/>
                        </a:lnTo>
                        <a:cubicBezTo>
                          <a:pt x="27153" y="25855"/>
                          <a:pt x="27148" y="25859"/>
                          <a:pt x="27143" y="25864"/>
                        </a:cubicBezTo>
                        <a:lnTo>
                          <a:pt x="27143" y="25864"/>
                        </a:lnTo>
                        <a:cubicBezTo>
                          <a:pt x="29006" y="24560"/>
                          <a:pt x="29987" y="21995"/>
                          <a:pt x="29654" y="18529"/>
                        </a:cubicBezTo>
                        <a:cubicBezTo>
                          <a:pt x="28972" y="11674"/>
                          <a:pt x="23342" y="3826"/>
                          <a:pt x="17092" y="1003"/>
                        </a:cubicBezTo>
                        <a:cubicBezTo>
                          <a:pt x="15573" y="323"/>
                          <a:pt x="14154" y="0"/>
                          <a:pt x="12886" y="0"/>
                        </a:cubicBezTo>
                        <a:close/>
                      </a:path>
                    </a:pathLst>
                  </a:custGeom>
                  <a:solidFill>
                    <a:srgbClr val="A5CB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154;p18">
                    <a:extLst>
                      <a:ext uri="{FF2B5EF4-FFF2-40B4-BE49-F238E27FC236}">
                        <a16:creationId xmlns:a16="http://schemas.microsoft.com/office/drawing/2014/main" id="{1861FF95-92BC-4A21-91B0-C3E1A93A6FFB}"/>
                      </a:ext>
                    </a:extLst>
                  </p:cNvPr>
                  <p:cNvSpPr/>
                  <p:nvPr/>
                </p:nvSpPr>
                <p:spPr>
                  <a:xfrm>
                    <a:off x="4457325" y="1852275"/>
                    <a:ext cx="678950" cy="76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58" h="30567" extrusionOk="0">
                        <a:moveTo>
                          <a:pt x="9461" y="0"/>
                        </a:moveTo>
                        <a:lnTo>
                          <a:pt x="2823" y="4715"/>
                        </a:lnTo>
                        <a:cubicBezTo>
                          <a:pt x="977" y="6034"/>
                          <a:pt x="0" y="8577"/>
                          <a:pt x="341" y="12036"/>
                        </a:cubicBezTo>
                        <a:cubicBezTo>
                          <a:pt x="1024" y="18907"/>
                          <a:pt x="6638" y="26754"/>
                          <a:pt x="12904" y="29562"/>
                        </a:cubicBezTo>
                        <a:cubicBezTo>
                          <a:pt x="14419" y="30244"/>
                          <a:pt x="15835" y="30566"/>
                          <a:pt x="17100" y="30566"/>
                        </a:cubicBezTo>
                        <a:cubicBezTo>
                          <a:pt x="18424" y="30566"/>
                          <a:pt x="19583" y="30213"/>
                          <a:pt x="20519" y="29546"/>
                        </a:cubicBezTo>
                        <a:lnTo>
                          <a:pt x="27157" y="24816"/>
                        </a:lnTo>
                        <a:lnTo>
                          <a:pt x="27157" y="24816"/>
                        </a:lnTo>
                        <a:cubicBezTo>
                          <a:pt x="26221" y="25482"/>
                          <a:pt x="25062" y="25836"/>
                          <a:pt x="23738" y="25836"/>
                        </a:cubicBezTo>
                        <a:cubicBezTo>
                          <a:pt x="22473" y="25836"/>
                          <a:pt x="21058" y="25513"/>
                          <a:pt x="19542" y="24831"/>
                        </a:cubicBezTo>
                        <a:cubicBezTo>
                          <a:pt x="13276" y="22024"/>
                          <a:pt x="7646" y="14176"/>
                          <a:pt x="6979" y="7305"/>
                        </a:cubicBezTo>
                        <a:cubicBezTo>
                          <a:pt x="6638" y="3862"/>
                          <a:pt x="7615" y="1319"/>
                          <a:pt x="946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155;p18">
                    <a:extLst>
                      <a:ext uri="{FF2B5EF4-FFF2-40B4-BE49-F238E27FC236}">
                        <a16:creationId xmlns:a16="http://schemas.microsoft.com/office/drawing/2014/main" id="{4952C871-EE32-473B-9C6F-507F544CFFE3}"/>
                      </a:ext>
                    </a:extLst>
                  </p:cNvPr>
                  <p:cNvSpPr/>
                  <p:nvPr/>
                </p:nvSpPr>
                <p:spPr>
                  <a:xfrm>
                    <a:off x="4618875" y="1826425"/>
                    <a:ext cx="592450" cy="67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98" h="26871" extrusionOk="0">
                        <a:moveTo>
                          <a:pt x="6428" y="0"/>
                        </a:moveTo>
                        <a:cubicBezTo>
                          <a:pt x="2474" y="0"/>
                          <a:pt x="0" y="3146"/>
                          <a:pt x="517" y="8339"/>
                        </a:cubicBezTo>
                        <a:cubicBezTo>
                          <a:pt x="1200" y="15210"/>
                          <a:pt x="6814" y="23058"/>
                          <a:pt x="13080" y="25865"/>
                        </a:cubicBezTo>
                        <a:cubicBezTo>
                          <a:pt x="14598" y="26547"/>
                          <a:pt x="16015" y="26870"/>
                          <a:pt x="17280" y="26870"/>
                        </a:cubicBezTo>
                        <a:cubicBezTo>
                          <a:pt x="21224" y="26870"/>
                          <a:pt x="23697" y="23731"/>
                          <a:pt x="23192" y="18529"/>
                        </a:cubicBezTo>
                        <a:cubicBezTo>
                          <a:pt x="22510" y="11674"/>
                          <a:pt x="16880" y="3826"/>
                          <a:pt x="10630" y="1003"/>
                        </a:cubicBezTo>
                        <a:cubicBezTo>
                          <a:pt x="9110" y="323"/>
                          <a:pt x="7693" y="0"/>
                          <a:pt x="64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56;p18">
                    <a:extLst>
                      <a:ext uri="{FF2B5EF4-FFF2-40B4-BE49-F238E27FC236}">
                        <a16:creationId xmlns:a16="http://schemas.microsoft.com/office/drawing/2014/main" id="{6BBFEC38-2635-4A1B-A061-F6F80C7DBC37}"/>
                      </a:ext>
                    </a:extLst>
                  </p:cNvPr>
                  <p:cNvSpPr/>
                  <p:nvPr/>
                </p:nvSpPr>
                <p:spPr>
                  <a:xfrm>
                    <a:off x="3470900" y="797525"/>
                    <a:ext cx="701000" cy="81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40" h="32466" extrusionOk="0">
                        <a:moveTo>
                          <a:pt x="13989" y="0"/>
                        </a:moveTo>
                        <a:cubicBezTo>
                          <a:pt x="10412" y="0"/>
                          <a:pt x="6841" y="788"/>
                          <a:pt x="4126" y="2362"/>
                        </a:cubicBezTo>
                        <a:cubicBezTo>
                          <a:pt x="1415" y="3942"/>
                          <a:pt x="50" y="6003"/>
                          <a:pt x="63" y="8064"/>
                        </a:cubicBezTo>
                        <a:lnTo>
                          <a:pt x="63" y="8064"/>
                        </a:lnTo>
                        <a:lnTo>
                          <a:pt x="1" y="24339"/>
                        </a:lnTo>
                        <a:cubicBezTo>
                          <a:pt x="1" y="26417"/>
                          <a:pt x="1381" y="28511"/>
                          <a:pt x="4126" y="30093"/>
                        </a:cubicBezTo>
                        <a:cubicBezTo>
                          <a:pt x="6864" y="31675"/>
                          <a:pt x="10447" y="32466"/>
                          <a:pt x="14023" y="32466"/>
                        </a:cubicBezTo>
                        <a:cubicBezTo>
                          <a:pt x="17600" y="32466"/>
                          <a:pt x="21171" y="31675"/>
                          <a:pt x="23886" y="30093"/>
                        </a:cubicBezTo>
                        <a:cubicBezTo>
                          <a:pt x="26584" y="28526"/>
                          <a:pt x="27934" y="26479"/>
                          <a:pt x="27949" y="24416"/>
                        </a:cubicBezTo>
                        <a:lnTo>
                          <a:pt x="28011" y="8131"/>
                        </a:lnTo>
                        <a:lnTo>
                          <a:pt x="28011" y="8131"/>
                        </a:lnTo>
                        <a:cubicBezTo>
                          <a:pt x="28005" y="8155"/>
                          <a:pt x="28001" y="8180"/>
                          <a:pt x="27999" y="8204"/>
                        </a:cubicBezTo>
                        <a:lnTo>
                          <a:pt x="27999" y="8204"/>
                        </a:lnTo>
                        <a:cubicBezTo>
                          <a:pt x="28040" y="6086"/>
                          <a:pt x="26659" y="3977"/>
                          <a:pt x="23886" y="2362"/>
                        </a:cubicBezTo>
                        <a:cubicBezTo>
                          <a:pt x="21148" y="788"/>
                          <a:pt x="17565" y="0"/>
                          <a:pt x="13989" y="0"/>
                        </a:cubicBezTo>
                        <a:close/>
                      </a:path>
                    </a:pathLst>
                  </a:custGeom>
                  <a:solidFill>
                    <a:srgbClr val="8DBDC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57;p18">
                    <a:extLst>
                      <a:ext uri="{FF2B5EF4-FFF2-40B4-BE49-F238E27FC236}">
                        <a16:creationId xmlns:a16="http://schemas.microsoft.com/office/drawing/2014/main" id="{3867FECD-A085-45D5-A99D-066DC97C8CCF}"/>
                      </a:ext>
                    </a:extLst>
                  </p:cNvPr>
                  <p:cNvSpPr/>
                  <p:nvPr/>
                </p:nvSpPr>
                <p:spPr>
                  <a:xfrm>
                    <a:off x="3470900" y="998850"/>
                    <a:ext cx="699900" cy="61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6" h="24413" extrusionOk="0">
                        <a:moveTo>
                          <a:pt x="27996" y="78"/>
                        </a:moveTo>
                        <a:lnTo>
                          <a:pt x="27996" y="105"/>
                        </a:lnTo>
                        <a:lnTo>
                          <a:pt x="27996" y="105"/>
                        </a:lnTo>
                        <a:cubicBezTo>
                          <a:pt x="27996" y="96"/>
                          <a:pt x="27996" y="87"/>
                          <a:pt x="27996" y="78"/>
                        </a:cubicBezTo>
                        <a:close/>
                        <a:moveTo>
                          <a:pt x="63" y="1"/>
                        </a:moveTo>
                        <a:lnTo>
                          <a:pt x="1" y="16286"/>
                        </a:lnTo>
                        <a:cubicBezTo>
                          <a:pt x="1" y="18364"/>
                          <a:pt x="1366" y="20458"/>
                          <a:pt x="4126" y="22040"/>
                        </a:cubicBezTo>
                        <a:cubicBezTo>
                          <a:pt x="6864" y="23622"/>
                          <a:pt x="10443" y="24413"/>
                          <a:pt x="14018" y="24413"/>
                        </a:cubicBezTo>
                        <a:cubicBezTo>
                          <a:pt x="17593" y="24413"/>
                          <a:pt x="21164" y="23622"/>
                          <a:pt x="23886" y="22040"/>
                        </a:cubicBezTo>
                        <a:cubicBezTo>
                          <a:pt x="26584" y="20473"/>
                          <a:pt x="27949" y="18411"/>
                          <a:pt x="27949" y="16363"/>
                        </a:cubicBezTo>
                        <a:lnTo>
                          <a:pt x="27996" y="105"/>
                        </a:lnTo>
                        <a:lnTo>
                          <a:pt x="27996" y="105"/>
                        </a:lnTo>
                        <a:cubicBezTo>
                          <a:pt x="27984" y="2159"/>
                          <a:pt x="26635" y="4195"/>
                          <a:pt x="23948" y="5755"/>
                        </a:cubicBezTo>
                        <a:cubicBezTo>
                          <a:pt x="21226" y="7337"/>
                          <a:pt x="17655" y="8128"/>
                          <a:pt x="14080" y="8128"/>
                        </a:cubicBezTo>
                        <a:cubicBezTo>
                          <a:pt x="10505" y="8128"/>
                          <a:pt x="6926" y="7337"/>
                          <a:pt x="4188" y="5755"/>
                        </a:cubicBezTo>
                        <a:cubicBezTo>
                          <a:pt x="1428" y="4173"/>
                          <a:pt x="63" y="2079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58;p18">
                    <a:extLst>
                      <a:ext uri="{FF2B5EF4-FFF2-40B4-BE49-F238E27FC236}">
                        <a16:creationId xmlns:a16="http://schemas.microsoft.com/office/drawing/2014/main" id="{1A24C63E-91EC-41D4-967F-934DD91CA3CE}"/>
                      </a:ext>
                    </a:extLst>
                  </p:cNvPr>
                  <p:cNvSpPr/>
                  <p:nvPr/>
                </p:nvSpPr>
                <p:spPr>
                  <a:xfrm>
                    <a:off x="3437950" y="797525"/>
                    <a:ext cx="767350" cy="40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94" h="16176" extrusionOk="0">
                        <a:moveTo>
                          <a:pt x="15307" y="0"/>
                        </a:moveTo>
                        <a:cubicBezTo>
                          <a:pt x="11730" y="0"/>
                          <a:pt x="8159" y="788"/>
                          <a:pt x="5444" y="2362"/>
                        </a:cubicBezTo>
                        <a:cubicBezTo>
                          <a:pt x="1" y="5526"/>
                          <a:pt x="32" y="10644"/>
                          <a:pt x="5506" y="13808"/>
                        </a:cubicBezTo>
                        <a:cubicBezTo>
                          <a:pt x="8241" y="15388"/>
                          <a:pt x="11814" y="16175"/>
                          <a:pt x="15385" y="16175"/>
                        </a:cubicBezTo>
                        <a:cubicBezTo>
                          <a:pt x="18964" y="16175"/>
                          <a:pt x="22540" y="15384"/>
                          <a:pt x="25266" y="13808"/>
                        </a:cubicBezTo>
                        <a:cubicBezTo>
                          <a:pt x="30694" y="10644"/>
                          <a:pt x="30678" y="5526"/>
                          <a:pt x="25204" y="2362"/>
                        </a:cubicBezTo>
                        <a:cubicBezTo>
                          <a:pt x="22466" y="788"/>
                          <a:pt x="18883" y="0"/>
                          <a:pt x="1530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3" name="Google Shape;449;p26">
                <a:extLst>
                  <a:ext uri="{FF2B5EF4-FFF2-40B4-BE49-F238E27FC236}">
                    <a16:creationId xmlns:a16="http://schemas.microsoft.com/office/drawing/2014/main" id="{9AE02A4A-E080-4C3F-A4B2-050BF9BE81E4}"/>
                  </a:ext>
                </a:extLst>
              </p:cNvPr>
              <p:cNvGrpSpPr/>
              <p:nvPr/>
            </p:nvGrpSpPr>
            <p:grpSpPr>
              <a:xfrm>
                <a:off x="2874221" y="3367835"/>
                <a:ext cx="397519" cy="528801"/>
                <a:chOff x="2275125" y="950775"/>
                <a:chExt cx="2803375" cy="3729200"/>
              </a:xfrm>
            </p:grpSpPr>
            <p:sp>
              <p:nvSpPr>
                <p:cNvPr id="154" name="Google Shape;450;p26">
                  <a:extLst>
                    <a:ext uri="{FF2B5EF4-FFF2-40B4-BE49-F238E27FC236}">
                      <a16:creationId xmlns:a16="http://schemas.microsoft.com/office/drawing/2014/main" id="{546316D8-0D5F-469E-8A8C-3C16850554EA}"/>
                    </a:ext>
                  </a:extLst>
                </p:cNvPr>
                <p:cNvSpPr/>
                <p:nvPr/>
              </p:nvSpPr>
              <p:spPr>
                <a:xfrm>
                  <a:off x="3673300" y="1792200"/>
                  <a:ext cx="1405200" cy="20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8" h="81852" extrusionOk="0">
                      <a:moveTo>
                        <a:pt x="33698" y="1"/>
                      </a:moveTo>
                      <a:cubicBezTo>
                        <a:pt x="29961" y="1"/>
                        <a:pt x="26124" y="952"/>
                        <a:pt x="22505" y="3039"/>
                      </a:cubicBezTo>
                      <a:cubicBezTo>
                        <a:pt x="8593" y="11073"/>
                        <a:pt x="16" y="25916"/>
                        <a:pt x="16" y="41984"/>
                      </a:cubicBezTo>
                      <a:lnTo>
                        <a:pt x="16" y="70475"/>
                      </a:lnTo>
                      <a:cubicBezTo>
                        <a:pt x="1" y="73965"/>
                        <a:pt x="1878" y="77206"/>
                        <a:pt x="4917" y="78943"/>
                      </a:cubicBezTo>
                      <a:cubicBezTo>
                        <a:pt x="8267" y="80882"/>
                        <a:pt x="12009" y="81851"/>
                        <a:pt x="15751" y="81851"/>
                      </a:cubicBezTo>
                      <a:cubicBezTo>
                        <a:pt x="19492" y="81851"/>
                        <a:pt x="23234" y="80882"/>
                        <a:pt x="26584" y="78943"/>
                      </a:cubicBezTo>
                      <a:lnTo>
                        <a:pt x="51291" y="64690"/>
                      </a:lnTo>
                      <a:cubicBezTo>
                        <a:pt x="54346" y="62953"/>
                        <a:pt x="56207" y="59711"/>
                        <a:pt x="56192" y="56206"/>
                      </a:cubicBezTo>
                      <a:lnTo>
                        <a:pt x="56192" y="22488"/>
                      </a:lnTo>
                      <a:cubicBezTo>
                        <a:pt x="56192" y="9384"/>
                        <a:pt x="45433" y="1"/>
                        <a:pt x="33698" y="1"/>
                      </a:cubicBez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451;p26">
                  <a:extLst>
                    <a:ext uri="{FF2B5EF4-FFF2-40B4-BE49-F238E27FC236}">
                      <a16:creationId xmlns:a16="http://schemas.microsoft.com/office/drawing/2014/main" id="{14F181BA-FC60-47F9-9865-5F4474EEE8B1}"/>
                    </a:ext>
                  </a:extLst>
                </p:cNvPr>
                <p:cNvSpPr/>
                <p:nvPr/>
              </p:nvSpPr>
              <p:spPr>
                <a:xfrm>
                  <a:off x="3748150" y="950775"/>
                  <a:ext cx="1210150" cy="116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6" h="46563" extrusionOk="0">
                      <a:moveTo>
                        <a:pt x="25087" y="1"/>
                      </a:moveTo>
                      <a:cubicBezTo>
                        <a:pt x="15673" y="1"/>
                        <a:pt x="7207" y="5673"/>
                        <a:pt x="3598" y="14362"/>
                      </a:cubicBezTo>
                      <a:cubicBezTo>
                        <a:pt x="0" y="23063"/>
                        <a:pt x="1985" y="33083"/>
                        <a:pt x="8655" y="39736"/>
                      </a:cubicBezTo>
                      <a:cubicBezTo>
                        <a:pt x="13105" y="44197"/>
                        <a:pt x="19062" y="46563"/>
                        <a:pt x="25123" y="46563"/>
                      </a:cubicBezTo>
                      <a:cubicBezTo>
                        <a:pt x="28123" y="46563"/>
                        <a:pt x="31148" y="45983"/>
                        <a:pt x="34028" y="44792"/>
                      </a:cubicBezTo>
                      <a:cubicBezTo>
                        <a:pt x="42729" y="41179"/>
                        <a:pt x="48405" y="32695"/>
                        <a:pt x="48405" y="23281"/>
                      </a:cubicBezTo>
                      <a:cubicBezTo>
                        <a:pt x="48405" y="10423"/>
                        <a:pt x="37983" y="1"/>
                        <a:pt x="25126" y="1"/>
                      </a:cubicBezTo>
                      <a:cubicBezTo>
                        <a:pt x="25113" y="1"/>
                        <a:pt x="25100" y="1"/>
                        <a:pt x="25087" y="1"/>
                      </a:cubicBezTo>
                      <a:close/>
                    </a:path>
                  </a:pathLst>
                </a:custGeom>
                <a:solidFill>
                  <a:srgbClr val="77BE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452;p26">
                  <a:extLst>
                    <a:ext uri="{FF2B5EF4-FFF2-40B4-BE49-F238E27FC236}">
                      <a16:creationId xmlns:a16="http://schemas.microsoft.com/office/drawing/2014/main" id="{50191195-1316-459F-9A82-9BE72370E61B}"/>
                    </a:ext>
                  </a:extLst>
                </p:cNvPr>
                <p:cNvSpPr/>
                <p:nvPr/>
              </p:nvSpPr>
              <p:spPr>
                <a:xfrm>
                  <a:off x="2275125" y="2591500"/>
                  <a:ext cx="1405200" cy="204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8" h="81845" extrusionOk="0">
                      <a:moveTo>
                        <a:pt x="33717" y="1"/>
                      </a:moveTo>
                      <a:cubicBezTo>
                        <a:pt x="29978" y="1"/>
                        <a:pt x="26140" y="955"/>
                        <a:pt x="22520" y="3048"/>
                      </a:cubicBezTo>
                      <a:cubicBezTo>
                        <a:pt x="8593" y="11082"/>
                        <a:pt x="32" y="25925"/>
                        <a:pt x="32" y="41993"/>
                      </a:cubicBezTo>
                      <a:lnTo>
                        <a:pt x="32" y="70468"/>
                      </a:lnTo>
                      <a:cubicBezTo>
                        <a:pt x="1" y="73958"/>
                        <a:pt x="1877" y="77215"/>
                        <a:pt x="4917" y="78936"/>
                      </a:cubicBezTo>
                      <a:cubicBezTo>
                        <a:pt x="8275" y="80875"/>
                        <a:pt x="12017" y="81845"/>
                        <a:pt x="15756" y="81845"/>
                      </a:cubicBezTo>
                      <a:cubicBezTo>
                        <a:pt x="19496" y="81845"/>
                        <a:pt x="23234" y="80875"/>
                        <a:pt x="26584" y="78936"/>
                      </a:cubicBezTo>
                      <a:lnTo>
                        <a:pt x="51291" y="64683"/>
                      </a:lnTo>
                      <a:cubicBezTo>
                        <a:pt x="54346" y="62946"/>
                        <a:pt x="56207" y="59705"/>
                        <a:pt x="56192" y="56199"/>
                      </a:cubicBezTo>
                      <a:lnTo>
                        <a:pt x="56192" y="22482"/>
                      </a:lnTo>
                      <a:cubicBezTo>
                        <a:pt x="56192" y="9382"/>
                        <a:pt x="45440" y="1"/>
                        <a:pt x="33717" y="1"/>
                      </a:cubicBezTo>
                      <a:close/>
                    </a:path>
                  </a:pathLst>
                </a:custGeom>
                <a:solidFill>
                  <a:srgbClr val="4589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453;p26">
                  <a:extLst>
                    <a:ext uri="{FF2B5EF4-FFF2-40B4-BE49-F238E27FC236}">
                      <a16:creationId xmlns:a16="http://schemas.microsoft.com/office/drawing/2014/main" id="{ED809002-A3AE-42DC-9D93-5ADECDC63CE4}"/>
                    </a:ext>
                  </a:extLst>
                </p:cNvPr>
                <p:cNvSpPr/>
                <p:nvPr/>
              </p:nvSpPr>
              <p:spPr>
                <a:xfrm>
                  <a:off x="2349950" y="1749900"/>
                  <a:ext cx="1210175" cy="116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7" h="46564" extrusionOk="0">
                      <a:moveTo>
                        <a:pt x="25126" y="1"/>
                      </a:moveTo>
                      <a:cubicBezTo>
                        <a:pt x="15697" y="1"/>
                        <a:pt x="7213" y="5677"/>
                        <a:pt x="3615" y="14363"/>
                      </a:cubicBezTo>
                      <a:cubicBezTo>
                        <a:pt x="1" y="23064"/>
                        <a:pt x="2002" y="33083"/>
                        <a:pt x="8655" y="39736"/>
                      </a:cubicBezTo>
                      <a:cubicBezTo>
                        <a:pt x="13106" y="44198"/>
                        <a:pt x="19063" y="46563"/>
                        <a:pt x="25124" y="46563"/>
                      </a:cubicBezTo>
                      <a:cubicBezTo>
                        <a:pt x="28123" y="46563"/>
                        <a:pt x="31148" y="45984"/>
                        <a:pt x="34029" y="44793"/>
                      </a:cubicBezTo>
                      <a:cubicBezTo>
                        <a:pt x="42730" y="41194"/>
                        <a:pt x="48406" y="32695"/>
                        <a:pt x="48406" y="23281"/>
                      </a:cubicBezTo>
                      <a:cubicBezTo>
                        <a:pt x="48406" y="10423"/>
                        <a:pt x="37984" y="1"/>
                        <a:pt x="25126" y="1"/>
                      </a:cubicBezTo>
                      <a:close/>
                    </a:path>
                  </a:pathLst>
                </a:custGeom>
                <a:solidFill>
                  <a:srgbClr val="0DA3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454;p26">
                  <a:extLst>
                    <a:ext uri="{FF2B5EF4-FFF2-40B4-BE49-F238E27FC236}">
                      <a16:creationId xmlns:a16="http://schemas.microsoft.com/office/drawing/2014/main" id="{2CCC7C31-DC05-4945-A81B-5F319A71E483}"/>
                    </a:ext>
                  </a:extLst>
                </p:cNvPr>
                <p:cNvSpPr/>
                <p:nvPr/>
              </p:nvSpPr>
              <p:spPr>
                <a:xfrm>
                  <a:off x="3523250" y="2633775"/>
                  <a:ext cx="1405575" cy="20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3" h="81848" extrusionOk="0">
                      <a:moveTo>
                        <a:pt x="33718" y="0"/>
                      </a:moveTo>
                      <a:cubicBezTo>
                        <a:pt x="29978" y="0"/>
                        <a:pt x="26140" y="955"/>
                        <a:pt x="22521" y="3048"/>
                      </a:cubicBezTo>
                      <a:cubicBezTo>
                        <a:pt x="8593" y="11082"/>
                        <a:pt x="32" y="25924"/>
                        <a:pt x="32" y="41992"/>
                      </a:cubicBezTo>
                      <a:lnTo>
                        <a:pt x="32" y="70468"/>
                      </a:lnTo>
                      <a:cubicBezTo>
                        <a:pt x="1" y="73973"/>
                        <a:pt x="1877" y="77214"/>
                        <a:pt x="4917" y="78952"/>
                      </a:cubicBezTo>
                      <a:cubicBezTo>
                        <a:pt x="8275" y="80882"/>
                        <a:pt x="12017" y="81848"/>
                        <a:pt x="15756" y="81848"/>
                      </a:cubicBezTo>
                      <a:cubicBezTo>
                        <a:pt x="19496" y="81848"/>
                        <a:pt x="23234" y="80882"/>
                        <a:pt x="26584" y="78952"/>
                      </a:cubicBezTo>
                      <a:lnTo>
                        <a:pt x="51291" y="64683"/>
                      </a:lnTo>
                      <a:cubicBezTo>
                        <a:pt x="54346" y="62946"/>
                        <a:pt x="56223" y="59704"/>
                        <a:pt x="56192" y="56199"/>
                      </a:cubicBezTo>
                      <a:lnTo>
                        <a:pt x="56192" y="22497"/>
                      </a:lnTo>
                      <a:cubicBezTo>
                        <a:pt x="56203" y="9385"/>
                        <a:pt x="45445" y="0"/>
                        <a:pt x="33718" y="0"/>
                      </a:cubicBez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455;p26">
                  <a:extLst>
                    <a:ext uri="{FF2B5EF4-FFF2-40B4-BE49-F238E27FC236}">
                      <a16:creationId xmlns:a16="http://schemas.microsoft.com/office/drawing/2014/main" id="{D68114E5-A8D2-4121-8BA9-E123F7D911BB}"/>
                    </a:ext>
                  </a:extLst>
                </p:cNvPr>
                <p:cNvSpPr/>
                <p:nvPr/>
              </p:nvSpPr>
              <p:spPr>
                <a:xfrm>
                  <a:off x="3598100" y="1792175"/>
                  <a:ext cx="1210150" cy="116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6" h="46564" extrusionOk="0">
                      <a:moveTo>
                        <a:pt x="25125" y="0"/>
                      </a:moveTo>
                      <a:cubicBezTo>
                        <a:pt x="15696" y="0"/>
                        <a:pt x="7212" y="5677"/>
                        <a:pt x="3614" y="14378"/>
                      </a:cubicBezTo>
                      <a:cubicBezTo>
                        <a:pt x="0" y="23079"/>
                        <a:pt x="2001" y="33082"/>
                        <a:pt x="8654" y="39751"/>
                      </a:cubicBezTo>
                      <a:cubicBezTo>
                        <a:pt x="13104" y="44201"/>
                        <a:pt x="19059" y="46563"/>
                        <a:pt x="25119" y="46563"/>
                      </a:cubicBezTo>
                      <a:cubicBezTo>
                        <a:pt x="28120" y="46563"/>
                        <a:pt x="31146" y="45984"/>
                        <a:pt x="34028" y="44792"/>
                      </a:cubicBezTo>
                      <a:cubicBezTo>
                        <a:pt x="42729" y="41194"/>
                        <a:pt x="48405" y="32695"/>
                        <a:pt x="48405" y="23280"/>
                      </a:cubicBezTo>
                      <a:cubicBezTo>
                        <a:pt x="48405" y="10423"/>
                        <a:pt x="37983" y="0"/>
                        <a:pt x="25125" y="0"/>
                      </a:cubicBez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33166E-D1D3-4C4E-8223-30C546E3C7FE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9" name="Google Shape;163;p19">
              <a:extLst>
                <a:ext uri="{FF2B5EF4-FFF2-40B4-BE49-F238E27FC236}">
                  <a16:creationId xmlns:a16="http://schemas.microsoft.com/office/drawing/2014/main" id="{F2483985-CAAA-49F4-A0A3-90BBF834478F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Problem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60" name="Google Shape;202;p22">
              <a:extLst>
                <a:ext uri="{FF2B5EF4-FFF2-40B4-BE49-F238E27FC236}">
                  <a16:creationId xmlns:a16="http://schemas.microsoft.com/office/drawing/2014/main" id="{AA01C492-2B3F-41E9-8626-9FD1205CFE38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Project implementation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943061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C952456-E2EF-4806-9448-D9911FED9640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9754F3B-2137-4783-9D11-B6BA6793ACC7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94" name="Google Shape;163;p19">
              <a:extLst>
                <a:ext uri="{FF2B5EF4-FFF2-40B4-BE49-F238E27FC236}">
                  <a16:creationId xmlns:a16="http://schemas.microsoft.com/office/drawing/2014/main" id="{DF61B035-1B8D-4D63-8787-725AD2F2CA4D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Idea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95" name="Google Shape;202;p22">
              <a:extLst>
                <a:ext uri="{FF2B5EF4-FFF2-40B4-BE49-F238E27FC236}">
                  <a16:creationId xmlns:a16="http://schemas.microsoft.com/office/drawing/2014/main" id="{A67110F6-2A81-4054-A490-F6483CEA0D41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Project implementation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97" name="Picture 196" descr="Graphical user interface&#10;&#10;Description automatically generated">
            <a:extLst>
              <a:ext uri="{FF2B5EF4-FFF2-40B4-BE49-F238E27FC236}">
                <a16:creationId xmlns:a16="http://schemas.microsoft.com/office/drawing/2014/main" id="{A0E998F5-2254-4532-AAFF-16599D9C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89" y="0"/>
            <a:ext cx="2475321" cy="4741234"/>
          </a:xfrm>
          <a:prstGeom prst="rect">
            <a:avLst/>
          </a:prstGeom>
        </p:spPr>
      </p:pic>
      <p:pic>
        <p:nvPicPr>
          <p:cNvPr id="198" name="Picture 197" descr="Background pattern&#10;&#10;Description automatically generated">
            <a:extLst>
              <a:ext uri="{FF2B5EF4-FFF2-40B4-BE49-F238E27FC236}">
                <a16:creationId xmlns:a16="http://schemas.microsoft.com/office/drawing/2014/main" id="{B80F5CB2-E237-4283-9A6C-C9287782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4691" y="4456847"/>
            <a:ext cx="1587601" cy="284387"/>
          </a:xfrm>
          <a:prstGeom prst="rect">
            <a:avLst/>
          </a:prstGeom>
          <a:noFill/>
          <a:effectLst>
            <a:softEdge rad="88900"/>
          </a:effectLst>
        </p:spPr>
      </p:pic>
      <p:grpSp>
        <p:nvGrpSpPr>
          <p:cNvPr id="277" name="Group 276">
            <a:extLst>
              <a:ext uri="{FF2B5EF4-FFF2-40B4-BE49-F238E27FC236}">
                <a16:creationId xmlns:a16="http://schemas.microsoft.com/office/drawing/2014/main" id="{E83EA7DC-8995-43EF-BD0F-C63A918ADCE2}"/>
              </a:ext>
            </a:extLst>
          </p:cNvPr>
          <p:cNvGrpSpPr/>
          <p:nvPr/>
        </p:nvGrpSpPr>
        <p:grpSpPr>
          <a:xfrm>
            <a:off x="2698665" y="3090653"/>
            <a:ext cx="1198429" cy="735543"/>
            <a:chOff x="2422975" y="3110286"/>
            <a:chExt cx="1198429" cy="735543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8C49D00-60FB-4CC3-B5AA-3289F7D0E1C6}"/>
                </a:ext>
              </a:extLst>
            </p:cNvPr>
            <p:cNvSpPr txBox="1"/>
            <p:nvPr/>
          </p:nvSpPr>
          <p:spPr>
            <a:xfrm>
              <a:off x="2422975" y="3584219"/>
              <a:ext cx="119842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vi-VN" sz="1100"/>
                <a:t>F</a:t>
              </a:r>
              <a:r>
                <a:rPr lang="en-US" sz="1100"/>
                <a:t>ind investors </a:t>
              </a:r>
            </a:p>
          </p:txBody>
        </p:sp>
        <p:pic>
          <p:nvPicPr>
            <p:cNvPr id="271" name="Graphic 270" descr="Lightbulb and pencil outline">
              <a:extLst>
                <a:ext uri="{FF2B5EF4-FFF2-40B4-BE49-F238E27FC236}">
                  <a16:creationId xmlns:a16="http://schemas.microsoft.com/office/drawing/2014/main" id="{A25F79A7-8F63-4713-9F32-0CF894B7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95793" y="3110286"/>
              <a:ext cx="457200" cy="457200"/>
            </a:xfrm>
            <a:prstGeom prst="rect">
              <a:avLst/>
            </a:prstGeom>
          </p:spPr>
        </p:pic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CB4EA47-AE6F-4976-A058-FFD9658D8513}"/>
              </a:ext>
            </a:extLst>
          </p:cNvPr>
          <p:cNvGrpSpPr/>
          <p:nvPr/>
        </p:nvGrpSpPr>
        <p:grpSpPr>
          <a:xfrm>
            <a:off x="3632790" y="1431168"/>
            <a:ext cx="1653015" cy="953675"/>
            <a:chOff x="3039564" y="1591189"/>
            <a:chExt cx="1653015" cy="953675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9A24D1-983E-43BA-9CBB-BE0AD00A5EB5}"/>
                </a:ext>
              </a:extLst>
            </p:cNvPr>
            <p:cNvSpPr txBox="1"/>
            <p:nvPr/>
          </p:nvSpPr>
          <p:spPr>
            <a:xfrm>
              <a:off x="3039564" y="2083199"/>
              <a:ext cx="16530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vi-VN" sz="1200"/>
                <a:t>U</a:t>
              </a:r>
              <a:r>
                <a:rPr lang="en-US" sz="1200"/>
                <a:t>pdate </a:t>
              </a:r>
              <a:r>
                <a:rPr lang="vi-VN" sz="1200"/>
                <a:t>high-tech</a:t>
              </a:r>
              <a:br>
                <a:rPr lang="vi-VN" sz="1200"/>
              </a:br>
              <a:r>
                <a:rPr lang="vi-VN" sz="1200"/>
                <a:t>agricultural news</a:t>
              </a:r>
              <a:endParaRPr lang="en-US" sz="1200"/>
            </a:p>
          </p:txBody>
        </p:sp>
        <p:pic>
          <p:nvPicPr>
            <p:cNvPr id="273" name="Graphic 272" descr="Robot Hand outline">
              <a:extLst>
                <a:ext uri="{FF2B5EF4-FFF2-40B4-BE49-F238E27FC236}">
                  <a16:creationId xmlns:a16="http://schemas.microsoft.com/office/drawing/2014/main" id="{81FA9733-E07F-4CAB-B5F4-A91924A9B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37471" y="1591189"/>
              <a:ext cx="457200" cy="457200"/>
            </a:xfrm>
            <a:prstGeom prst="rect">
              <a:avLst/>
            </a:prstGeom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A660520-6210-4960-9DF8-E9E5835E58DE}"/>
              </a:ext>
            </a:extLst>
          </p:cNvPr>
          <p:cNvGrpSpPr/>
          <p:nvPr/>
        </p:nvGrpSpPr>
        <p:grpSpPr>
          <a:xfrm>
            <a:off x="1216749" y="1415996"/>
            <a:ext cx="1753779" cy="953675"/>
            <a:chOff x="525304" y="1591189"/>
            <a:chExt cx="1753779" cy="953675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C114ECA-3912-4F5E-8224-EBB20704B961}"/>
                </a:ext>
              </a:extLst>
            </p:cNvPr>
            <p:cNvSpPr txBox="1"/>
            <p:nvPr/>
          </p:nvSpPr>
          <p:spPr>
            <a:xfrm>
              <a:off x="525304" y="2083199"/>
              <a:ext cx="17537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1200">
                  <a:solidFill>
                    <a:schemeClr val="bg1"/>
                  </a:solidFill>
                  <a:latin typeface="Montserrat" panose="00000500000000000000" pitchFamily="2" charset="0"/>
                </a:rPr>
                <a:t>C</a:t>
              </a:r>
              <a:r>
                <a:rPr lang="en-US" sz="1200">
                  <a:solidFill>
                    <a:schemeClr val="bg1"/>
                  </a:solidFill>
                  <a:latin typeface="Montserrat" panose="00000500000000000000" pitchFamily="2" charset="0"/>
                </a:rPr>
                <a:t>onnects </a:t>
              </a:r>
              <a:r>
                <a:rPr lang="vi-VN" sz="1200">
                  <a:solidFill>
                    <a:schemeClr val="bg1"/>
                  </a:solidFill>
                  <a:latin typeface="Montserrat" panose="00000500000000000000" pitchFamily="2" charset="0"/>
                </a:rPr>
                <a:t>parties </a:t>
              </a:r>
            </a:p>
            <a:p>
              <a:pPr algn="ctr"/>
              <a:r>
                <a:rPr lang="vi-VN" sz="1200">
                  <a:solidFill>
                    <a:schemeClr val="bg1"/>
                  </a:solidFill>
                  <a:latin typeface="Montserrat" panose="00000500000000000000" pitchFamily="2" charset="0"/>
                </a:rPr>
                <a:t>in </a:t>
              </a:r>
              <a:r>
                <a:rPr lang="en-US" sz="1200">
                  <a:solidFill>
                    <a:schemeClr val="bg1"/>
                  </a:solidFill>
                  <a:latin typeface="Montserrat" panose="00000500000000000000" pitchFamily="2" charset="0"/>
                </a:rPr>
                <a:t>Agribusiness </a:t>
              </a:r>
            </a:p>
          </p:txBody>
        </p:sp>
        <p:pic>
          <p:nvPicPr>
            <p:cNvPr id="275" name="Graphic 274" descr="Social network outline">
              <a:extLst>
                <a:ext uri="{FF2B5EF4-FFF2-40B4-BE49-F238E27FC236}">
                  <a16:creationId xmlns:a16="http://schemas.microsoft.com/office/drawing/2014/main" id="{DED76D25-1733-46FC-8B2D-8A649E07A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3593" y="1591189"/>
              <a:ext cx="457200" cy="457200"/>
            </a:xfrm>
            <a:prstGeom prst="rect">
              <a:avLst/>
            </a:prstGeom>
          </p:spPr>
        </p:pic>
      </p:grpSp>
      <p:pic>
        <p:nvPicPr>
          <p:cNvPr id="276" name="Google Shape;206;p22">
            <a:extLst>
              <a:ext uri="{FF2B5EF4-FFF2-40B4-BE49-F238E27FC236}">
                <a16:creationId xmlns:a16="http://schemas.microsoft.com/office/drawing/2014/main" id="{588BF830-6363-4F01-ACCE-D68730D9996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597124" y="3360822"/>
            <a:ext cx="2746088" cy="2163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17070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20CF883-8C8F-4A3B-B2EA-8D3F1A074753}"/>
              </a:ext>
            </a:extLst>
          </p:cNvPr>
          <p:cNvGrpSpPr/>
          <p:nvPr/>
        </p:nvGrpSpPr>
        <p:grpSpPr>
          <a:xfrm>
            <a:off x="602594" y="271036"/>
            <a:ext cx="7938811" cy="4042867"/>
            <a:chOff x="563838" y="88901"/>
            <a:chExt cx="7938811" cy="4042867"/>
          </a:xfrm>
        </p:grpSpPr>
        <p:sp>
          <p:nvSpPr>
            <p:cNvPr id="76" name="Google Shape;270;p24">
              <a:extLst>
                <a:ext uri="{FF2B5EF4-FFF2-40B4-BE49-F238E27FC236}">
                  <a16:creationId xmlns:a16="http://schemas.microsoft.com/office/drawing/2014/main" id="{E6EEB32F-4C42-4A12-B97B-9631726C4768}"/>
                </a:ext>
              </a:extLst>
            </p:cNvPr>
            <p:cNvSpPr txBox="1"/>
            <p:nvPr/>
          </p:nvSpPr>
          <p:spPr>
            <a:xfrm>
              <a:off x="1722546" y="2480504"/>
              <a:ext cx="2392485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accent3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2 </a:t>
              </a:r>
              <a:r>
                <a:rPr lang="vi-VN">
                  <a:solidFill>
                    <a:schemeClr val="accent3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vi-VN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Lo</a:t>
              </a:r>
              <a:r>
                <a:rPr lang="en-US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w prices</a:t>
              </a:r>
              <a:r>
                <a:rPr lang="vi-VN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 smart app</a:t>
              </a:r>
              <a:endParaRPr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" name="Google Shape;271;p24">
              <a:extLst>
                <a:ext uri="{FF2B5EF4-FFF2-40B4-BE49-F238E27FC236}">
                  <a16:creationId xmlns:a16="http://schemas.microsoft.com/office/drawing/2014/main" id="{E62966DE-0BFB-4B0A-A695-587C2A4035C7}"/>
                </a:ext>
              </a:extLst>
            </p:cNvPr>
            <p:cNvSpPr txBox="1"/>
            <p:nvPr/>
          </p:nvSpPr>
          <p:spPr>
            <a:xfrm>
              <a:off x="3546058" y="3693809"/>
              <a:ext cx="3700290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accen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4 </a:t>
              </a:r>
              <a:r>
                <a:rPr lang="vi-VN">
                  <a:solidFill>
                    <a:schemeClr val="accen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en-US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Real-time interaction, high accuracy</a:t>
              </a:r>
              <a:endParaRPr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5" name="Google Shape;273;p24">
              <a:extLst>
                <a:ext uri="{FF2B5EF4-FFF2-40B4-BE49-F238E27FC236}">
                  <a16:creationId xmlns:a16="http://schemas.microsoft.com/office/drawing/2014/main" id="{132D1AA5-CE43-47A5-9481-C2FE3DB4A80C}"/>
                </a:ext>
              </a:extLst>
            </p:cNvPr>
            <p:cNvSpPr txBox="1"/>
            <p:nvPr/>
          </p:nvSpPr>
          <p:spPr>
            <a:xfrm>
              <a:off x="563838" y="1861754"/>
              <a:ext cx="3329863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1 </a:t>
              </a:r>
              <a:r>
                <a:rPr lang="vi-VN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vi-VN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Op</a:t>
              </a:r>
              <a:r>
                <a:rPr lang="en-US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timize productivity and yields. </a:t>
              </a:r>
              <a:endParaRPr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6" name="Google Shape;274;p24">
              <a:extLst>
                <a:ext uri="{FF2B5EF4-FFF2-40B4-BE49-F238E27FC236}">
                  <a16:creationId xmlns:a16="http://schemas.microsoft.com/office/drawing/2014/main" id="{C3A38549-B6B1-475D-97FC-EF59B8AC2FA3}"/>
                </a:ext>
              </a:extLst>
            </p:cNvPr>
            <p:cNvSpPr txBox="1"/>
            <p:nvPr/>
          </p:nvSpPr>
          <p:spPr>
            <a:xfrm>
              <a:off x="2585406" y="3079363"/>
              <a:ext cx="27147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>
                  <a:solidFill>
                    <a:schemeClr val="accent2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3 </a:t>
              </a:r>
              <a:r>
                <a:rPr lang="vi-VN">
                  <a:solidFill>
                    <a:schemeClr val="accent2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vi-VN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</a:t>
              </a:r>
              <a:r>
                <a:rPr lang="en-US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ynchronizing products.</a:t>
              </a:r>
              <a:r>
                <a:rPr lang="en-US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endParaRPr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FFCBCF-F97B-45DE-871D-D522A83FFE10}"/>
                </a:ext>
              </a:extLst>
            </p:cNvPr>
            <p:cNvGrpSpPr/>
            <p:nvPr/>
          </p:nvGrpSpPr>
          <p:grpSpPr>
            <a:xfrm>
              <a:off x="1279638" y="88901"/>
              <a:ext cx="7223011" cy="4042867"/>
              <a:chOff x="1717789" y="632509"/>
              <a:chExt cx="5637630" cy="3155497"/>
            </a:xfrm>
          </p:grpSpPr>
          <p:cxnSp>
            <p:nvCxnSpPr>
              <p:cNvPr id="232" name="Google Shape;266;p24">
                <a:extLst>
                  <a:ext uri="{FF2B5EF4-FFF2-40B4-BE49-F238E27FC236}">
                    <a16:creationId xmlns:a16="http://schemas.microsoft.com/office/drawing/2014/main" id="{E8E0416B-43F1-45B7-82C6-E5123BD809C8}"/>
                  </a:ext>
                </a:extLst>
              </p:cNvPr>
              <p:cNvCxnSpPr/>
              <p:nvPr/>
            </p:nvCxnSpPr>
            <p:spPr>
              <a:xfrm rot="10800000">
                <a:off x="2543122" y="2722038"/>
                <a:ext cx="289619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67;p24">
                <a:extLst>
                  <a:ext uri="{FF2B5EF4-FFF2-40B4-BE49-F238E27FC236}">
                    <a16:creationId xmlns:a16="http://schemas.microsoft.com/office/drawing/2014/main" id="{7683BEA3-B059-488A-853D-1ECA1405C779}"/>
                  </a:ext>
                </a:extLst>
              </p:cNvPr>
              <p:cNvCxnSpPr/>
              <p:nvPr/>
            </p:nvCxnSpPr>
            <p:spPr>
              <a:xfrm rot="10800000">
                <a:off x="1717789" y="2253569"/>
                <a:ext cx="276689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68;p24">
                <a:extLst>
                  <a:ext uri="{FF2B5EF4-FFF2-40B4-BE49-F238E27FC236}">
                    <a16:creationId xmlns:a16="http://schemas.microsoft.com/office/drawing/2014/main" id="{4A8AB660-51E8-4808-9676-B5C46F208FE7}"/>
                  </a:ext>
                </a:extLst>
              </p:cNvPr>
              <p:cNvCxnSpPr/>
              <p:nvPr/>
            </p:nvCxnSpPr>
            <p:spPr>
              <a:xfrm rot="10800000">
                <a:off x="3374113" y="3184919"/>
                <a:ext cx="284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69;p24">
                <a:extLst>
                  <a:ext uri="{FF2B5EF4-FFF2-40B4-BE49-F238E27FC236}">
                    <a16:creationId xmlns:a16="http://schemas.microsoft.com/office/drawing/2014/main" id="{C850B916-B461-48FB-A50D-BE0646807FD7}"/>
                  </a:ext>
                </a:extLst>
              </p:cNvPr>
              <p:cNvCxnSpPr/>
              <p:nvPr/>
            </p:nvCxnSpPr>
            <p:spPr>
              <a:xfrm rot="10800000">
                <a:off x="4176691" y="3664239"/>
                <a:ext cx="269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99672F7-EA4C-4DEB-979B-850CE995023A}"/>
                  </a:ext>
                </a:extLst>
              </p:cNvPr>
              <p:cNvGrpSpPr/>
              <p:nvPr/>
            </p:nvGrpSpPr>
            <p:grpSpPr>
              <a:xfrm>
                <a:off x="3930841" y="632509"/>
                <a:ext cx="3424578" cy="3155497"/>
                <a:chOff x="3930838" y="632509"/>
                <a:chExt cx="3424575" cy="3155496"/>
              </a:xfrm>
            </p:grpSpPr>
            <p:sp>
              <p:nvSpPr>
                <p:cNvPr id="109" name="Google Shape;277;p24">
                  <a:extLst>
                    <a:ext uri="{FF2B5EF4-FFF2-40B4-BE49-F238E27FC236}">
                      <a16:creationId xmlns:a16="http://schemas.microsoft.com/office/drawing/2014/main" id="{663EAA4F-8993-4D03-B66D-A9B68042F73F}"/>
                    </a:ext>
                  </a:extLst>
                </p:cNvPr>
                <p:cNvSpPr/>
                <p:nvPr/>
              </p:nvSpPr>
              <p:spPr>
                <a:xfrm>
                  <a:off x="5624804" y="1893869"/>
                  <a:ext cx="926504" cy="1432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6" h="90716" extrusionOk="0">
                      <a:moveTo>
                        <a:pt x="29322" y="1"/>
                      </a:moveTo>
                      <a:lnTo>
                        <a:pt x="15302" y="8140"/>
                      </a:lnTo>
                      <a:lnTo>
                        <a:pt x="15241" y="56835"/>
                      </a:lnTo>
                      <a:lnTo>
                        <a:pt x="0" y="65646"/>
                      </a:lnTo>
                      <a:lnTo>
                        <a:pt x="21" y="73724"/>
                      </a:lnTo>
                      <a:lnTo>
                        <a:pt x="29261" y="90715"/>
                      </a:lnTo>
                      <a:lnTo>
                        <a:pt x="58686" y="73724"/>
                      </a:lnTo>
                      <a:lnTo>
                        <a:pt x="58686" y="65646"/>
                      </a:lnTo>
                      <a:lnTo>
                        <a:pt x="43383" y="56753"/>
                      </a:lnTo>
                      <a:lnTo>
                        <a:pt x="43444" y="8140"/>
                      </a:lnTo>
                      <a:lnTo>
                        <a:pt x="29322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78;p24">
                  <a:extLst>
                    <a:ext uri="{FF2B5EF4-FFF2-40B4-BE49-F238E27FC236}">
                      <a16:creationId xmlns:a16="http://schemas.microsoft.com/office/drawing/2014/main" id="{E5359FF3-E077-43F9-BC38-E5A43087A6BD}"/>
                    </a:ext>
                  </a:extLst>
                </p:cNvPr>
                <p:cNvSpPr/>
                <p:nvPr/>
              </p:nvSpPr>
              <p:spPr>
                <a:xfrm>
                  <a:off x="4779574" y="1433206"/>
                  <a:ext cx="926521" cy="143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7" h="90715" extrusionOk="0">
                      <a:moveTo>
                        <a:pt x="29323" y="0"/>
                      </a:moveTo>
                      <a:lnTo>
                        <a:pt x="15303" y="8140"/>
                      </a:lnTo>
                      <a:lnTo>
                        <a:pt x="15242" y="56834"/>
                      </a:lnTo>
                      <a:lnTo>
                        <a:pt x="1" y="65645"/>
                      </a:lnTo>
                      <a:lnTo>
                        <a:pt x="21" y="73723"/>
                      </a:lnTo>
                      <a:lnTo>
                        <a:pt x="29262" y="90714"/>
                      </a:lnTo>
                      <a:lnTo>
                        <a:pt x="58686" y="73723"/>
                      </a:lnTo>
                      <a:lnTo>
                        <a:pt x="58686" y="65645"/>
                      </a:lnTo>
                      <a:lnTo>
                        <a:pt x="43384" y="56752"/>
                      </a:lnTo>
                      <a:lnTo>
                        <a:pt x="43445" y="8140"/>
                      </a:lnTo>
                      <a:lnTo>
                        <a:pt x="29323" y="0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279;p24">
                  <a:extLst>
                    <a:ext uri="{FF2B5EF4-FFF2-40B4-BE49-F238E27FC236}">
                      <a16:creationId xmlns:a16="http://schemas.microsoft.com/office/drawing/2014/main" id="{C17F47E2-CA5A-4347-8A6B-0F1F0CCDE455}"/>
                    </a:ext>
                  </a:extLst>
                </p:cNvPr>
                <p:cNvSpPr/>
                <p:nvPr/>
              </p:nvSpPr>
              <p:spPr>
                <a:xfrm>
                  <a:off x="6428892" y="2355843"/>
                  <a:ext cx="926521" cy="143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7" h="90715" extrusionOk="0">
                      <a:moveTo>
                        <a:pt x="29323" y="0"/>
                      </a:moveTo>
                      <a:lnTo>
                        <a:pt x="15303" y="8140"/>
                      </a:lnTo>
                      <a:lnTo>
                        <a:pt x="15242" y="56834"/>
                      </a:lnTo>
                      <a:lnTo>
                        <a:pt x="1" y="65645"/>
                      </a:lnTo>
                      <a:lnTo>
                        <a:pt x="1" y="73723"/>
                      </a:lnTo>
                      <a:lnTo>
                        <a:pt x="29242" y="90714"/>
                      </a:lnTo>
                      <a:lnTo>
                        <a:pt x="58686" y="73723"/>
                      </a:lnTo>
                      <a:lnTo>
                        <a:pt x="58666" y="65645"/>
                      </a:lnTo>
                      <a:lnTo>
                        <a:pt x="43384" y="56753"/>
                      </a:lnTo>
                      <a:lnTo>
                        <a:pt x="43425" y="8140"/>
                      </a:lnTo>
                      <a:lnTo>
                        <a:pt x="29323" y="0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280;p24">
                  <a:extLst>
                    <a:ext uri="{FF2B5EF4-FFF2-40B4-BE49-F238E27FC236}">
                      <a16:creationId xmlns:a16="http://schemas.microsoft.com/office/drawing/2014/main" id="{00E67D10-53C4-4E52-9623-C315DC4E4486}"/>
                    </a:ext>
                  </a:extLst>
                </p:cNvPr>
                <p:cNvSpPr/>
                <p:nvPr/>
              </p:nvSpPr>
              <p:spPr>
                <a:xfrm>
                  <a:off x="6428892" y="3123951"/>
                  <a:ext cx="926189" cy="536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66" h="33983" extrusionOk="0">
                      <a:moveTo>
                        <a:pt x="29425" y="1"/>
                      </a:moveTo>
                      <a:lnTo>
                        <a:pt x="1" y="16992"/>
                      </a:lnTo>
                      <a:lnTo>
                        <a:pt x="29242" y="33983"/>
                      </a:lnTo>
                      <a:lnTo>
                        <a:pt x="58666" y="16992"/>
                      </a:lnTo>
                      <a:lnTo>
                        <a:pt x="29425" y="1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281;p24">
                  <a:extLst>
                    <a:ext uri="{FF2B5EF4-FFF2-40B4-BE49-F238E27FC236}">
                      <a16:creationId xmlns:a16="http://schemas.microsoft.com/office/drawing/2014/main" id="{56FA0CC6-4D6E-4EDA-B597-9D9392772CEB}"/>
                    </a:ext>
                  </a:extLst>
                </p:cNvPr>
                <p:cNvSpPr/>
                <p:nvPr/>
              </p:nvSpPr>
              <p:spPr>
                <a:xfrm>
                  <a:off x="6428892" y="3392197"/>
                  <a:ext cx="461658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2" h="25071" extrusionOk="0">
                      <a:moveTo>
                        <a:pt x="1" y="1"/>
                      </a:moveTo>
                      <a:lnTo>
                        <a:pt x="1" y="8079"/>
                      </a:lnTo>
                      <a:lnTo>
                        <a:pt x="29242" y="25070"/>
                      </a:lnTo>
                      <a:lnTo>
                        <a:pt x="29242" y="1699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82;p24">
                  <a:extLst>
                    <a:ext uri="{FF2B5EF4-FFF2-40B4-BE49-F238E27FC236}">
                      <a16:creationId xmlns:a16="http://schemas.microsoft.com/office/drawing/2014/main" id="{A6F5BE9A-8802-4055-933C-63C2FB7FA579}"/>
                    </a:ext>
                  </a:extLst>
                </p:cNvPr>
                <p:cNvSpPr/>
                <p:nvPr/>
              </p:nvSpPr>
              <p:spPr>
                <a:xfrm>
                  <a:off x="6890534" y="3392197"/>
                  <a:ext cx="464879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6" h="25071" extrusionOk="0">
                      <a:moveTo>
                        <a:pt x="29425" y="1"/>
                      </a:moveTo>
                      <a:lnTo>
                        <a:pt x="1" y="16992"/>
                      </a:lnTo>
                      <a:lnTo>
                        <a:pt x="1" y="25070"/>
                      </a:lnTo>
                      <a:lnTo>
                        <a:pt x="29445" y="8079"/>
                      </a:lnTo>
                      <a:lnTo>
                        <a:pt x="29425" y="1"/>
                      </a:lnTo>
                      <a:close/>
                    </a:path>
                  </a:pathLst>
                </a:custGeom>
                <a:solidFill>
                  <a:srgbClr val="7BBA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83;p24">
                  <a:extLst>
                    <a:ext uri="{FF2B5EF4-FFF2-40B4-BE49-F238E27FC236}">
                      <a16:creationId xmlns:a16="http://schemas.microsoft.com/office/drawing/2014/main" id="{322513BE-E44F-4E0C-B8F5-8B21AA07ED3B}"/>
                    </a:ext>
                  </a:extLst>
                </p:cNvPr>
                <p:cNvSpPr/>
                <p:nvPr/>
              </p:nvSpPr>
              <p:spPr>
                <a:xfrm>
                  <a:off x="6670474" y="2355843"/>
                  <a:ext cx="443992" cy="257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23" h="16300" extrusionOk="0">
                      <a:moveTo>
                        <a:pt x="14021" y="0"/>
                      </a:moveTo>
                      <a:lnTo>
                        <a:pt x="1" y="8140"/>
                      </a:lnTo>
                      <a:lnTo>
                        <a:pt x="14102" y="16300"/>
                      </a:lnTo>
                      <a:lnTo>
                        <a:pt x="28123" y="8140"/>
                      </a:lnTo>
                      <a:lnTo>
                        <a:pt x="14021" y="0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4;p24">
                  <a:extLst>
                    <a:ext uri="{FF2B5EF4-FFF2-40B4-BE49-F238E27FC236}">
                      <a16:creationId xmlns:a16="http://schemas.microsoft.com/office/drawing/2014/main" id="{6C86CBC4-47CA-4650-BAB8-DE6D975EC64C}"/>
                    </a:ext>
                  </a:extLst>
                </p:cNvPr>
                <p:cNvSpPr/>
                <p:nvPr/>
              </p:nvSpPr>
              <p:spPr>
                <a:xfrm>
                  <a:off x="6892145" y="2484337"/>
                  <a:ext cx="222320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2" h="65076" extrusionOk="0">
                      <a:moveTo>
                        <a:pt x="14082" y="1"/>
                      </a:moveTo>
                      <a:lnTo>
                        <a:pt x="61" y="8161"/>
                      </a:lnTo>
                      <a:lnTo>
                        <a:pt x="0" y="65076"/>
                      </a:lnTo>
                      <a:lnTo>
                        <a:pt x="14021" y="56936"/>
                      </a:lnTo>
                      <a:lnTo>
                        <a:pt x="14082" y="1"/>
                      </a:lnTo>
                      <a:close/>
                    </a:path>
                  </a:pathLst>
                </a:custGeom>
                <a:solidFill>
                  <a:srgbClr val="7BBA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5;p24">
                  <a:extLst>
                    <a:ext uri="{FF2B5EF4-FFF2-40B4-BE49-F238E27FC236}">
                      <a16:creationId xmlns:a16="http://schemas.microsoft.com/office/drawing/2014/main" id="{4FBE1E3A-9BCD-4271-BB5D-124A383D1CED}"/>
                    </a:ext>
                  </a:extLst>
                </p:cNvPr>
                <p:cNvSpPr/>
                <p:nvPr/>
              </p:nvSpPr>
              <p:spPr>
                <a:xfrm>
                  <a:off x="6669510" y="2484337"/>
                  <a:ext cx="223614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4" h="65076" extrusionOk="0">
                      <a:moveTo>
                        <a:pt x="62" y="1"/>
                      </a:moveTo>
                      <a:lnTo>
                        <a:pt x="1" y="56936"/>
                      </a:lnTo>
                      <a:lnTo>
                        <a:pt x="14102" y="65076"/>
                      </a:lnTo>
                      <a:lnTo>
                        <a:pt x="14163" y="8161"/>
                      </a:lnTo>
                      <a:lnTo>
                        <a:pt x="62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92;p24">
                  <a:extLst>
                    <a:ext uri="{FF2B5EF4-FFF2-40B4-BE49-F238E27FC236}">
                      <a16:creationId xmlns:a16="http://schemas.microsoft.com/office/drawing/2014/main" id="{53B0D91C-3C02-4C06-917A-48AD4D1B7B34}"/>
                    </a:ext>
                  </a:extLst>
                </p:cNvPr>
                <p:cNvSpPr/>
                <p:nvPr/>
              </p:nvSpPr>
              <p:spPr>
                <a:xfrm>
                  <a:off x="5624804" y="2661993"/>
                  <a:ext cx="926504" cy="536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6" h="33983" extrusionOk="0">
                      <a:moveTo>
                        <a:pt x="29424" y="1"/>
                      </a:moveTo>
                      <a:lnTo>
                        <a:pt x="0" y="16992"/>
                      </a:lnTo>
                      <a:lnTo>
                        <a:pt x="29241" y="33983"/>
                      </a:lnTo>
                      <a:lnTo>
                        <a:pt x="58686" y="16992"/>
                      </a:lnTo>
                      <a:lnTo>
                        <a:pt x="29424" y="1"/>
                      </a:lnTo>
                      <a:close/>
                    </a:path>
                  </a:pathLst>
                </a:custGeom>
                <a:solidFill>
                  <a:srgbClr val="D0F0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3;p24">
                  <a:extLst>
                    <a:ext uri="{FF2B5EF4-FFF2-40B4-BE49-F238E27FC236}">
                      <a16:creationId xmlns:a16="http://schemas.microsoft.com/office/drawing/2014/main" id="{6E95F9FD-BE2E-45E1-B95A-355648B87B19}"/>
                    </a:ext>
                  </a:extLst>
                </p:cNvPr>
                <p:cNvSpPr/>
                <p:nvPr/>
              </p:nvSpPr>
              <p:spPr>
                <a:xfrm>
                  <a:off x="5624804" y="2930239"/>
                  <a:ext cx="461974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2" h="25071" extrusionOk="0">
                      <a:moveTo>
                        <a:pt x="0" y="1"/>
                      </a:moveTo>
                      <a:lnTo>
                        <a:pt x="21" y="8079"/>
                      </a:lnTo>
                      <a:lnTo>
                        <a:pt x="29261" y="25070"/>
                      </a:lnTo>
                      <a:lnTo>
                        <a:pt x="29261" y="25070"/>
                      </a:lnTo>
                      <a:lnTo>
                        <a:pt x="29241" y="1699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6B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294;p24">
                  <a:extLst>
                    <a:ext uri="{FF2B5EF4-FFF2-40B4-BE49-F238E27FC236}">
                      <a16:creationId xmlns:a16="http://schemas.microsoft.com/office/drawing/2014/main" id="{AD11121D-735E-4ECC-A0DB-D0F158711251}"/>
                    </a:ext>
                  </a:extLst>
                </p:cNvPr>
                <p:cNvSpPr/>
                <p:nvPr/>
              </p:nvSpPr>
              <p:spPr>
                <a:xfrm>
                  <a:off x="6086446" y="2930239"/>
                  <a:ext cx="464863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5" h="25071" extrusionOk="0">
                      <a:moveTo>
                        <a:pt x="29445" y="1"/>
                      </a:moveTo>
                      <a:lnTo>
                        <a:pt x="0" y="16992"/>
                      </a:lnTo>
                      <a:lnTo>
                        <a:pt x="20" y="25070"/>
                      </a:lnTo>
                      <a:lnTo>
                        <a:pt x="29445" y="8079"/>
                      </a:lnTo>
                      <a:lnTo>
                        <a:pt x="29445" y="1"/>
                      </a:lnTo>
                      <a:close/>
                    </a:path>
                  </a:pathLst>
                </a:custGeom>
                <a:solidFill>
                  <a:srgbClr val="A3CE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295;p24">
                  <a:extLst>
                    <a:ext uri="{FF2B5EF4-FFF2-40B4-BE49-F238E27FC236}">
                      <a16:creationId xmlns:a16="http://schemas.microsoft.com/office/drawing/2014/main" id="{0E2DCD6D-849C-41AA-8180-C424A25D6CE9}"/>
                    </a:ext>
                  </a:extLst>
                </p:cNvPr>
                <p:cNvSpPr/>
                <p:nvPr/>
              </p:nvSpPr>
              <p:spPr>
                <a:xfrm>
                  <a:off x="5866385" y="1893868"/>
                  <a:ext cx="444308" cy="257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3" h="16301" extrusionOk="0">
                      <a:moveTo>
                        <a:pt x="14020" y="1"/>
                      </a:moveTo>
                      <a:lnTo>
                        <a:pt x="0" y="8140"/>
                      </a:lnTo>
                      <a:lnTo>
                        <a:pt x="14102" y="16300"/>
                      </a:lnTo>
                      <a:lnTo>
                        <a:pt x="28142" y="8140"/>
                      </a:lnTo>
                      <a:lnTo>
                        <a:pt x="14020" y="1"/>
                      </a:lnTo>
                      <a:close/>
                    </a:path>
                  </a:pathLst>
                </a:custGeom>
                <a:solidFill>
                  <a:srgbClr val="D0F0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296;p24">
                  <a:extLst>
                    <a:ext uri="{FF2B5EF4-FFF2-40B4-BE49-F238E27FC236}">
                      <a16:creationId xmlns:a16="http://schemas.microsoft.com/office/drawing/2014/main" id="{58F6B077-517B-4576-A925-AE4AADD4B847}"/>
                    </a:ext>
                  </a:extLst>
                </p:cNvPr>
                <p:cNvSpPr/>
                <p:nvPr/>
              </p:nvSpPr>
              <p:spPr>
                <a:xfrm>
                  <a:off x="6088372" y="2022378"/>
                  <a:ext cx="222320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2" h="65076" extrusionOk="0">
                      <a:moveTo>
                        <a:pt x="14081" y="0"/>
                      </a:moveTo>
                      <a:lnTo>
                        <a:pt x="41" y="8160"/>
                      </a:lnTo>
                      <a:lnTo>
                        <a:pt x="0" y="65075"/>
                      </a:lnTo>
                      <a:lnTo>
                        <a:pt x="14020" y="56936"/>
                      </a:lnTo>
                      <a:lnTo>
                        <a:pt x="14081" y="0"/>
                      </a:lnTo>
                      <a:close/>
                    </a:path>
                  </a:pathLst>
                </a:custGeom>
                <a:solidFill>
                  <a:srgbClr val="A3CE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297;p24">
                  <a:extLst>
                    <a:ext uri="{FF2B5EF4-FFF2-40B4-BE49-F238E27FC236}">
                      <a16:creationId xmlns:a16="http://schemas.microsoft.com/office/drawing/2014/main" id="{EA8CF8A1-E15F-4CF8-849C-6F7E2B2BA90F}"/>
                    </a:ext>
                  </a:extLst>
                </p:cNvPr>
                <p:cNvSpPr/>
                <p:nvPr/>
              </p:nvSpPr>
              <p:spPr>
                <a:xfrm>
                  <a:off x="5865422" y="2022379"/>
                  <a:ext cx="223598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3" h="65076" extrusionOk="0">
                      <a:moveTo>
                        <a:pt x="61" y="0"/>
                      </a:moveTo>
                      <a:lnTo>
                        <a:pt x="0" y="56936"/>
                      </a:lnTo>
                      <a:lnTo>
                        <a:pt x="14122" y="65075"/>
                      </a:lnTo>
                      <a:lnTo>
                        <a:pt x="14163" y="8160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96B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298;p24">
                  <a:extLst>
                    <a:ext uri="{FF2B5EF4-FFF2-40B4-BE49-F238E27FC236}">
                      <a16:creationId xmlns:a16="http://schemas.microsoft.com/office/drawing/2014/main" id="{FEEDCDF7-E2AD-461E-989D-3176C551E7E9}"/>
                    </a:ext>
                  </a:extLst>
                </p:cNvPr>
                <p:cNvSpPr/>
                <p:nvPr/>
              </p:nvSpPr>
              <p:spPr>
                <a:xfrm>
                  <a:off x="4779574" y="2201314"/>
                  <a:ext cx="926521" cy="536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7" h="33983" extrusionOk="0">
                      <a:moveTo>
                        <a:pt x="29445" y="1"/>
                      </a:moveTo>
                      <a:lnTo>
                        <a:pt x="1" y="16992"/>
                      </a:lnTo>
                      <a:lnTo>
                        <a:pt x="29242" y="33983"/>
                      </a:lnTo>
                      <a:lnTo>
                        <a:pt x="58686" y="16992"/>
                      </a:lnTo>
                      <a:lnTo>
                        <a:pt x="29445" y="1"/>
                      </a:ln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299;p24">
                  <a:extLst>
                    <a:ext uri="{FF2B5EF4-FFF2-40B4-BE49-F238E27FC236}">
                      <a16:creationId xmlns:a16="http://schemas.microsoft.com/office/drawing/2014/main" id="{EBBC2DD7-8A7C-4C52-84AC-0762D28EC39B}"/>
                    </a:ext>
                  </a:extLst>
                </p:cNvPr>
                <p:cNvSpPr/>
                <p:nvPr/>
              </p:nvSpPr>
              <p:spPr>
                <a:xfrm>
                  <a:off x="4779574" y="2469559"/>
                  <a:ext cx="461990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3" h="25071" extrusionOk="0">
                      <a:moveTo>
                        <a:pt x="1" y="1"/>
                      </a:moveTo>
                      <a:lnTo>
                        <a:pt x="21" y="8079"/>
                      </a:lnTo>
                      <a:lnTo>
                        <a:pt x="29262" y="25070"/>
                      </a:lnTo>
                      <a:lnTo>
                        <a:pt x="29242" y="1699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300;p24">
                  <a:extLst>
                    <a:ext uri="{FF2B5EF4-FFF2-40B4-BE49-F238E27FC236}">
                      <a16:creationId xmlns:a16="http://schemas.microsoft.com/office/drawing/2014/main" id="{FFB604CB-4893-4D9D-916F-2B5D4DB72C08}"/>
                    </a:ext>
                  </a:extLst>
                </p:cNvPr>
                <p:cNvSpPr/>
                <p:nvPr/>
              </p:nvSpPr>
              <p:spPr>
                <a:xfrm>
                  <a:off x="5241215" y="2469559"/>
                  <a:ext cx="464879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6" h="25071" extrusionOk="0">
                      <a:moveTo>
                        <a:pt x="29445" y="1"/>
                      </a:moveTo>
                      <a:lnTo>
                        <a:pt x="1" y="16992"/>
                      </a:lnTo>
                      <a:lnTo>
                        <a:pt x="21" y="25070"/>
                      </a:lnTo>
                      <a:lnTo>
                        <a:pt x="29445" y="8079"/>
                      </a:lnTo>
                      <a:lnTo>
                        <a:pt x="29445" y="1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301;p24">
                  <a:extLst>
                    <a:ext uri="{FF2B5EF4-FFF2-40B4-BE49-F238E27FC236}">
                      <a16:creationId xmlns:a16="http://schemas.microsoft.com/office/drawing/2014/main" id="{F1871615-FC0B-4922-A61A-FCBE791C0167}"/>
                    </a:ext>
                  </a:extLst>
                </p:cNvPr>
                <p:cNvSpPr/>
                <p:nvPr/>
              </p:nvSpPr>
              <p:spPr>
                <a:xfrm>
                  <a:off x="5021170" y="1433206"/>
                  <a:ext cx="444308" cy="2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3" h="16279" extrusionOk="0">
                      <a:moveTo>
                        <a:pt x="14020" y="0"/>
                      </a:moveTo>
                      <a:lnTo>
                        <a:pt x="0" y="8140"/>
                      </a:lnTo>
                      <a:lnTo>
                        <a:pt x="14102" y="16279"/>
                      </a:lnTo>
                      <a:lnTo>
                        <a:pt x="28142" y="8140"/>
                      </a:lnTo>
                      <a:lnTo>
                        <a:pt x="14020" y="0"/>
                      </a:ln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302;p24">
                  <a:extLst>
                    <a:ext uri="{FF2B5EF4-FFF2-40B4-BE49-F238E27FC236}">
                      <a16:creationId xmlns:a16="http://schemas.microsoft.com/office/drawing/2014/main" id="{A2FA8405-F97B-49B2-A18C-115BD60A4007}"/>
                    </a:ext>
                  </a:extLst>
                </p:cNvPr>
                <p:cNvSpPr/>
                <p:nvPr/>
              </p:nvSpPr>
              <p:spPr>
                <a:xfrm>
                  <a:off x="5242826" y="1561700"/>
                  <a:ext cx="222651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3" h="65076" extrusionOk="0">
                      <a:moveTo>
                        <a:pt x="14102" y="1"/>
                      </a:moveTo>
                      <a:lnTo>
                        <a:pt x="62" y="8140"/>
                      </a:lnTo>
                      <a:lnTo>
                        <a:pt x="1" y="65075"/>
                      </a:lnTo>
                      <a:lnTo>
                        <a:pt x="14041" y="56936"/>
                      </a:lnTo>
                      <a:lnTo>
                        <a:pt x="14102" y="1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303;p24">
                  <a:extLst>
                    <a:ext uri="{FF2B5EF4-FFF2-40B4-BE49-F238E27FC236}">
                      <a16:creationId xmlns:a16="http://schemas.microsoft.com/office/drawing/2014/main" id="{0BF66987-5354-4042-8EC8-4CB68ECC96FC}"/>
                    </a:ext>
                  </a:extLst>
                </p:cNvPr>
                <p:cNvSpPr/>
                <p:nvPr/>
              </p:nvSpPr>
              <p:spPr>
                <a:xfrm>
                  <a:off x="5020206" y="1561700"/>
                  <a:ext cx="223598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3" h="65076" extrusionOk="0">
                      <a:moveTo>
                        <a:pt x="61" y="1"/>
                      </a:moveTo>
                      <a:lnTo>
                        <a:pt x="0" y="56936"/>
                      </a:lnTo>
                      <a:lnTo>
                        <a:pt x="14102" y="65075"/>
                      </a:lnTo>
                      <a:lnTo>
                        <a:pt x="14163" y="8140"/>
                      </a:lnTo>
                      <a:lnTo>
                        <a:pt x="61" y="1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304;p24">
                  <a:extLst>
                    <a:ext uri="{FF2B5EF4-FFF2-40B4-BE49-F238E27FC236}">
                      <a16:creationId xmlns:a16="http://schemas.microsoft.com/office/drawing/2014/main" id="{BA504123-913B-4BE7-8E17-4375533630E9}"/>
                    </a:ext>
                  </a:extLst>
                </p:cNvPr>
                <p:cNvSpPr/>
                <p:nvPr/>
              </p:nvSpPr>
              <p:spPr>
                <a:xfrm>
                  <a:off x="3930838" y="962249"/>
                  <a:ext cx="926504" cy="1432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6" h="90735" extrusionOk="0">
                      <a:moveTo>
                        <a:pt x="29322" y="0"/>
                      </a:moveTo>
                      <a:lnTo>
                        <a:pt x="15302" y="8160"/>
                      </a:lnTo>
                      <a:lnTo>
                        <a:pt x="15241" y="56854"/>
                      </a:lnTo>
                      <a:lnTo>
                        <a:pt x="0" y="65645"/>
                      </a:lnTo>
                      <a:lnTo>
                        <a:pt x="20" y="73723"/>
                      </a:lnTo>
                      <a:lnTo>
                        <a:pt x="29261" y="90734"/>
                      </a:lnTo>
                      <a:lnTo>
                        <a:pt x="58685" y="73723"/>
                      </a:lnTo>
                      <a:lnTo>
                        <a:pt x="58685" y="65645"/>
                      </a:lnTo>
                      <a:lnTo>
                        <a:pt x="43383" y="56773"/>
                      </a:lnTo>
                      <a:lnTo>
                        <a:pt x="43424" y="8160"/>
                      </a:lnTo>
                      <a:lnTo>
                        <a:pt x="29322" y="0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305;p24">
                  <a:extLst>
                    <a:ext uri="{FF2B5EF4-FFF2-40B4-BE49-F238E27FC236}">
                      <a16:creationId xmlns:a16="http://schemas.microsoft.com/office/drawing/2014/main" id="{43DEAF50-D947-4E06-BFDD-F32145AA747A}"/>
                    </a:ext>
                  </a:extLst>
                </p:cNvPr>
                <p:cNvSpPr/>
                <p:nvPr/>
              </p:nvSpPr>
              <p:spPr>
                <a:xfrm>
                  <a:off x="3930838" y="1730358"/>
                  <a:ext cx="926173" cy="536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65" h="33983" extrusionOk="0">
                      <a:moveTo>
                        <a:pt x="29424" y="1"/>
                      </a:moveTo>
                      <a:lnTo>
                        <a:pt x="0" y="16992"/>
                      </a:lnTo>
                      <a:lnTo>
                        <a:pt x="29241" y="33983"/>
                      </a:lnTo>
                      <a:lnTo>
                        <a:pt x="58665" y="16992"/>
                      </a:lnTo>
                      <a:lnTo>
                        <a:pt x="29424" y="1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306;p24">
                  <a:extLst>
                    <a:ext uri="{FF2B5EF4-FFF2-40B4-BE49-F238E27FC236}">
                      <a16:creationId xmlns:a16="http://schemas.microsoft.com/office/drawing/2014/main" id="{2B17A996-CC85-43A9-9A37-53D2F217E111}"/>
                    </a:ext>
                  </a:extLst>
                </p:cNvPr>
                <p:cNvSpPr/>
                <p:nvPr/>
              </p:nvSpPr>
              <p:spPr>
                <a:xfrm>
                  <a:off x="3930838" y="1998604"/>
                  <a:ext cx="461974" cy="39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2" h="25091" extrusionOk="0">
                      <a:moveTo>
                        <a:pt x="0" y="1"/>
                      </a:moveTo>
                      <a:lnTo>
                        <a:pt x="20" y="8079"/>
                      </a:lnTo>
                      <a:lnTo>
                        <a:pt x="29261" y="25090"/>
                      </a:lnTo>
                      <a:lnTo>
                        <a:pt x="29241" y="1699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307;p24">
                  <a:extLst>
                    <a:ext uri="{FF2B5EF4-FFF2-40B4-BE49-F238E27FC236}">
                      <a16:creationId xmlns:a16="http://schemas.microsoft.com/office/drawing/2014/main" id="{D374E54E-C1C0-4342-A216-E5C6DEB8AE10}"/>
                    </a:ext>
                  </a:extLst>
                </p:cNvPr>
                <p:cNvSpPr/>
                <p:nvPr/>
              </p:nvSpPr>
              <p:spPr>
                <a:xfrm>
                  <a:off x="4392464" y="1998604"/>
                  <a:ext cx="464879" cy="39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6" h="25091" extrusionOk="0">
                      <a:moveTo>
                        <a:pt x="29425" y="1"/>
                      </a:moveTo>
                      <a:lnTo>
                        <a:pt x="1" y="16992"/>
                      </a:lnTo>
                      <a:lnTo>
                        <a:pt x="21" y="25090"/>
                      </a:lnTo>
                      <a:lnTo>
                        <a:pt x="29445" y="8079"/>
                      </a:lnTo>
                      <a:lnTo>
                        <a:pt x="29425" y="1"/>
                      </a:lnTo>
                      <a:close/>
                    </a:path>
                  </a:pathLst>
                </a:custGeom>
                <a:solidFill>
                  <a:srgbClr val="7BBA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308;p24">
                  <a:extLst>
                    <a:ext uri="{FF2B5EF4-FFF2-40B4-BE49-F238E27FC236}">
                      <a16:creationId xmlns:a16="http://schemas.microsoft.com/office/drawing/2014/main" id="{4845431A-B545-4B59-A655-DF4C1713091C}"/>
                    </a:ext>
                  </a:extLst>
                </p:cNvPr>
                <p:cNvSpPr/>
                <p:nvPr/>
              </p:nvSpPr>
              <p:spPr>
                <a:xfrm>
                  <a:off x="4172418" y="962249"/>
                  <a:ext cx="443975" cy="257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22" h="16300" extrusionOk="0">
                      <a:moveTo>
                        <a:pt x="14020" y="0"/>
                      </a:moveTo>
                      <a:lnTo>
                        <a:pt x="0" y="8160"/>
                      </a:lnTo>
                      <a:lnTo>
                        <a:pt x="14102" y="16299"/>
                      </a:lnTo>
                      <a:lnTo>
                        <a:pt x="28122" y="8160"/>
                      </a:lnTo>
                      <a:lnTo>
                        <a:pt x="14020" y="0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309;p24">
                  <a:extLst>
                    <a:ext uri="{FF2B5EF4-FFF2-40B4-BE49-F238E27FC236}">
                      <a16:creationId xmlns:a16="http://schemas.microsoft.com/office/drawing/2014/main" id="{63DAFF1D-7023-402E-9273-47A469979937}"/>
                    </a:ext>
                  </a:extLst>
                </p:cNvPr>
                <p:cNvSpPr/>
                <p:nvPr/>
              </p:nvSpPr>
              <p:spPr>
                <a:xfrm>
                  <a:off x="4394075" y="1091059"/>
                  <a:ext cx="222320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2" h="65076" extrusionOk="0">
                      <a:moveTo>
                        <a:pt x="14082" y="1"/>
                      </a:moveTo>
                      <a:lnTo>
                        <a:pt x="62" y="8140"/>
                      </a:lnTo>
                      <a:lnTo>
                        <a:pt x="1" y="65076"/>
                      </a:lnTo>
                      <a:lnTo>
                        <a:pt x="14041" y="56916"/>
                      </a:lnTo>
                      <a:lnTo>
                        <a:pt x="14082" y="1"/>
                      </a:lnTo>
                      <a:close/>
                    </a:path>
                  </a:pathLst>
                </a:custGeom>
                <a:solidFill>
                  <a:srgbClr val="7BBA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310;p24">
                  <a:extLst>
                    <a:ext uri="{FF2B5EF4-FFF2-40B4-BE49-F238E27FC236}">
                      <a16:creationId xmlns:a16="http://schemas.microsoft.com/office/drawing/2014/main" id="{804E5E58-8A98-41B5-AF96-5988E27CE8E0}"/>
                    </a:ext>
                  </a:extLst>
                </p:cNvPr>
                <p:cNvSpPr/>
                <p:nvPr/>
              </p:nvSpPr>
              <p:spPr>
                <a:xfrm>
                  <a:off x="4171454" y="1091059"/>
                  <a:ext cx="223598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3" h="65076" extrusionOk="0">
                      <a:moveTo>
                        <a:pt x="61" y="1"/>
                      </a:moveTo>
                      <a:lnTo>
                        <a:pt x="0" y="56916"/>
                      </a:lnTo>
                      <a:lnTo>
                        <a:pt x="14102" y="65076"/>
                      </a:lnTo>
                      <a:lnTo>
                        <a:pt x="14163" y="8140"/>
                      </a:lnTo>
                      <a:lnTo>
                        <a:pt x="61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4" name="Google Shape;311;p24">
                  <a:extLst>
                    <a:ext uri="{FF2B5EF4-FFF2-40B4-BE49-F238E27FC236}">
                      <a16:creationId xmlns:a16="http://schemas.microsoft.com/office/drawing/2014/main" id="{0EB01618-E47F-4B49-AE87-CD7F5C3708BB}"/>
                    </a:ext>
                  </a:extLst>
                </p:cNvPr>
                <p:cNvGrpSpPr/>
                <p:nvPr/>
              </p:nvGrpSpPr>
              <p:grpSpPr>
                <a:xfrm>
                  <a:off x="6784078" y="2216886"/>
                  <a:ext cx="403913" cy="356694"/>
                  <a:chOff x="1802075" y="1136925"/>
                  <a:chExt cx="3817700" cy="3371400"/>
                </a:xfrm>
              </p:grpSpPr>
              <p:sp>
                <p:nvSpPr>
                  <p:cNvPr id="185" name="Google Shape;312;p24">
                    <a:extLst>
                      <a:ext uri="{FF2B5EF4-FFF2-40B4-BE49-F238E27FC236}">
                        <a16:creationId xmlns:a16="http://schemas.microsoft.com/office/drawing/2014/main" id="{8ED2BD86-876E-4E62-B968-C4F1AD1AE572}"/>
                      </a:ext>
                    </a:extLst>
                  </p:cNvPr>
                  <p:cNvSpPr/>
                  <p:nvPr/>
                </p:nvSpPr>
                <p:spPr>
                  <a:xfrm>
                    <a:off x="1802075" y="1136925"/>
                    <a:ext cx="2568425" cy="334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37" h="133680" extrusionOk="0">
                        <a:moveTo>
                          <a:pt x="59458" y="0"/>
                        </a:moveTo>
                        <a:cubicBezTo>
                          <a:pt x="54279" y="0"/>
                          <a:pt x="48562" y="1642"/>
                          <a:pt x="42559" y="5102"/>
                        </a:cubicBezTo>
                        <a:cubicBezTo>
                          <a:pt x="19062" y="18673"/>
                          <a:pt x="1" y="55074"/>
                          <a:pt x="1" y="86419"/>
                        </a:cubicBezTo>
                        <a:cubicBezTo>
                          <a:pt x="1" y="105046"/>
                          <a:pt x="6748" y="116135"/>
                          <a:pt x="17154" y="122029"/>
                        </a:cubicBezTo>
                        <a:lnTo>
                          <a:pt x="32974" y="131164"/>
                        </a:lnTo>
                        <a:cubicBezTo>
                          <a:pt x="36075" y="132818"/>
                          <a:pt x="39547" y="133679"/>
                          <a:pt x="43298" y="133679"/>
                        </a:cubicBezTo>
                        <a:cubicBezTo>
                          <a:pt x="48477" y="133679"/>
                          <a:pt x="54187" y="132037"/>
                          <a:pt x="60178" y="128574"/>
                        </a:cubicBezTo>
                        <a:cubicBezTo>
                          <a:pt x="83690" y="115003"/>
                          <a:pt x="102736" y="78602"/>
                          <a:pt x="102736" y="47272"/>
                        </a:cubicBezTo>
                        <a:cubicBezTo>
                          <a:pt x="102736" y="20875"/>
                          <a:pt x="88886" y="13368"/>
                          <a:pt x="88886" y="13368"/>
                        </a:cubicBezTo>
                        <a:lnTo>
                          <a:pt x="69561" y="2403"/>
                        </a:lnTo>
                        <a:cubicBezTo>
                          <a:pt x="66521" y="822"/>
                          <a:pt x="63124" y="0"/>
                          <a:pt x="59458" y="0"/>
                        </a:cubicBezTo>
                        <a:close/>
                      </a:path>
                    </a:pathLst>
                  </a:custGeom>
                  <a:solidFill>
                    <a:srgbClr val="3B757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313;p24">
                    <a:extLst>
                      <a:ext uri="{FF2B5EF4-FFF2-40B4-BE49-F238E27FC236}">
                        <a16:creationId xmlns:a16="http://schemas.microsoft.com/office/drawing/2014/main" id="{E5E7A734-6BC5-470A-A8E8-56E920CA10F4}"/>
                      </a:ext>
                    </a:extLst>
                  </p:cNvPr>
                  <p:cNvSpPr/>
                  <p:nvPr/>
                </p:nvSpPr>
                <p:spPr>
                  <a:xfrm>
                    <a:off x="2242950" y="1386825"/>
                    <a:ext cx="2127550" cy="309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02" h="123685" extrusionOk="0">
                        <a:moveTo>
                          <a:pt x="59454" y="0"/>
                        </a:moveTo>
                        <a:cubicBezTo>
                          <a:pt x="54275" y="0"/>
                          <a:pt x="48562" y="1642"/>
                          <a:pt x="42558" y="5110"/>
                        </a:cubicBezTo>
                        <a:cubicBezTo>
                          <a:pt x="19046" y="18665"/>
                          <a:pt x="0" y="55066"/>
                          <a:pt x="0" y="86411"/>
                        </a:cubicBezTo>
                        <a:cubicBezTo>
                          <a:pt x="0" y="109738"/>
                          <a:pt x="10560" y="123685"/>
                          <a:pt x="25660" y="123685"/>
                        </a:cubicBezTo>
                        <a:cubicBezTo>
                          <a:pt x="30839" y="123685"/>
                          <a:pt x="36553" y="122044"/>
                          <a:pt x="42558" y="118578"/>
                        </a:cubicBezTo>
                        <a:cubicBezTo>
                          <a:pt x="66055" y="105007"/>
                          <a:pt x="85101" y="68606"/>
                          <a:pt x="85101" y="37276"/>
                        </a:cubicBezTo>
                        <a:cubicBezTo>
                          <a:pt x="85101" y="13940"/>
                          <a:pt x="74545" y="0"/>
                          <a:pt x="59454" y="0"/>
                        </a:cubicBezTo>
                        <a:close/>
                      </a:path>
                    </a:pathLst>
                  </a:custGeom>
                  <a:solidFill>
                    <a:srgbClr val="5C8C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314;p24">
                    <a:extLst>
                      <a:ext uri="{FF2B5EF4-FFF2-40B4-BE49-F238E27FC236}">
                        <a16:creationId xmlns:a16="http://schemas.microsoft.com/office/drawing/2014/main" id="{3DF7D618-1EA1-41FA-B7B0-2F9268FEC556}"/>
                      </a:ext>
                    </a:extLst>
                  </p:cNvPr>
                  <p:cNvSpPr/>
                  <p:nvPr/>
                </p:nvSpPr>
                <p:spPr>
                  <a:xfrm>
                    <a:off x="2568250" y="1859500"/>
                    <a:ext cx="1476925" cy="214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77" h="85859" extrusionOk="0">
                        <a:moveTo>
                          <a:pt x="41261" y="1"/>
                        </a:moveTo>
                        <a:cubicBezTo>
                          <a:pt x="37669" y="1"/>
                          <a:pt x="33708" y="1139"/>
                          <a:pt x="29546" y="3542"/>
                        </a:cubicBezTo>
                        <a:cubicBezTo>
                          <a:pt x="13230" y="12972"/>
                          <a:pt x="1" y="38237"/>
                          <a:pt x="1" y="59982"/>
                        </a:cubicBezTo>
                        <a:cubicBezTo>
                          <a:pt x="1" y="76183"/>
                          <a:pt x="7335" y="85859"/>
                          <a:pt x="17816" y="85859"/>
                        </a:cubicBezTo>
                        <a:cubicBezTo>
                          <a:pt x="21412" y="85859"/>
                          <a:pt x="25379" y="84720"/>
                          <a:pt x="29546" y="82315"/>
                        </a:cubicBezTo>
                        <a:cubicBezTo>
                          <a:pt x="45847" y="72901"/>
                          <a:pt x="59077" y="47636"/>
                          <a:pt x="59077" y="25876"/>
                        </a:cubicBezTo>
                        <a:cubicBezTo>
                          <a:pt x="59077" y="9683"/>
                          <a:pt x="51740" y="1"/>
                          <a:pt x="4126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315;p24">
                    <a:extLst>
                      <a:ext uri="{FF2B5EF4-FFF2-40B4-BE49-F238E27FC236}">
                        <a16:creationId xmlns:a16="http://schemas.microsoft.com/office/drawing/2014/main" id="{02B38048-9CDC-426D-B079-50458EC6A4EE}"/>
                      </a:ext>
                    </a:extLst>
                  </p:cNvPr>
                  <p:cNvSpPr/>
                  <p:nvPr/>
                </p:nvSpPr>
                <p:spPr>
                  <a:xfrm>
                    <a:off x="2903650" y="2347175"/>
                    <a:ext cx="806125" cy="1171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45" h="46859" extrusionOk="0">
                        <a:moveTo>
                          <a:pt x="22530" y="1"/>
                        </a:moveTo>
                        <a:cubicBezTo>
                          <a:pt x="20568" y="1"/>
                          <a:pt x="18404" y="622"/>
                          <a:pt x="16130" y="1933"/>
                        </a:cubicBezTo>
                        <a:cubicBezTo>
                          <a:pt x="7228" y="7083"/>
                          <a:pt x="0" y="20871"/>
                          <a:pt x="0" y="32735"/>
                        </a:cubicBezTo>
                        <a:cubicBezTo>
                          <a:pt x="0" y="41581"/>
                          <a:pt x="4007" y="46858"/>
                          <a:pt x="9729" y="46858"/>
                        </a:cubicBezTo>
                        <a:cubicBezTo>
                          <a:pt x="11692" y="46858"/>
                          <a:pt x="13856" y="46237"/>
                          <a:pt x="16130" y="44926"/>
                        </a:cubicBezTo>
                        <a:cubicBezTo>
                          <a:pt x="25017" y="39792"/>
                          <a:pt x="32245" y="25989"/>
                          <a:pt x="32245" y="14124"/>
                        </a:cubicBezTo>
                        <a:cubicBezTo>
                          <a:pt x="32245" y="5278"/>
                          <a:pt x="28247" y="1"/>
                          <a:pt x="22530" y="1"/>
                        </a:cubicBezTo>
                        <a:close/>
                      </a:path>
                    </a:pathLst>
                  </a:custGeom>
                  <a:solidFill>
                    <a:srgbClr val="5C8C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316;p24">
                    <a:extLst>
                      <a:ext uri="{FF2B5EF4-FFF2-40B4-BE49-F238E27FC236}">
                        <a16:creationId xmlns:a16="http://schemas.microsoft.com/office/drawing/2014/main" id="{5601EF6D-670D-4789-8C12-E0374E817115}"/>
                      </a:ext>
                    </a:extLst>
                  </p:cNvPr>
                  <p:cNvSpPr/>
                  <p:nvPr/>
                </p:nvSpPr>
                <p:spPr>
                  <a:xfrm>
                    <a:off x="4287100" y="3513725"/>
                    <a:ext cx="940300" cy="994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12" h="39784" extrusionOk="0">
                        <a:moveTo>
                          <a:pt x="0" y="1"/>
                        </a:moveTo>
                        <a:lnTo>
                          <a:pt x="5739" y="21373"/>
                        </a:lnTo>
                        <a:lnTo>
                          <a:pt x="37611" y="39783"/>
                        </a:lnTo>
                        <a:lnTo>
                          <a:pt x="31842" y="18256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317;p24">
                    <a:extLst>
                      <a:ext uri="{FF2B5EF4-FFF2-40B4-BE49-F238E27FC236}">
                        <a16:creationId xmlns:a16="http://schemas.microsoft.com/office/drawing/2014/main" id="{8EDD81D7-36C8-4E31-B2D9-26D249F89071}"/>
                      </a:ext>
                    </a:extLst>
                  </p:cNvPr>
                  <p:cNvSpPr/>
                  <p:nvPr/>
                </p:nvSpPr>
                <p:spPr>
                  <a:xfrm>
                    <a:off x="4289050" y="3367175"/>
                    <a:ext cx="1330725" cy="60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29" h="24165" extrusionOk="0">
                        <a:moveTo>
                          <a:pt x="21512" y="0"/>
                        </a:moveTo>
                        <a:lnTo>
                          <a:pt x="0" y="5770"/>
                        </a:lnTo>
                        <a:lnTo>
                          <a:pt x="31857" y="24164"/>
                        </a:lnTo>
                        <a:lnTo>
                          <a:pt x="53229" y="18441"/>
                        </a:lnTo>
                        <a:lnTo>
                          <a:pt x="21512" y="0"/>
                        </a:ln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318;p24">
                    <a:extLst>
                      <a:ext uri="{FF2B5EF4-FFF2-40B4-BE49-F238E27FC236}">
                        <a16:creationId xmlns:a16="http://schemas.microsoft.com/office/drawing/2014/main" id="{D542FE31-3876-4622-AE9F-C845D1A42D9A}"/>
                      </a:ext>
                    </a:extLst>
                  </p:cNvPr>
                  <p:cNvSpPr/>
                  <p:nvPr/>
                </p:nvSpPr>
                <p:spPr>
                  <a:xfrm>
                    <a:off x="3258050" y="2885850"/>
                    <a:ext cx="2001125" cy="1230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45" h="49218" extrusionOk="0">
                        <a:moveTo>
                          <a:pt x="5025" y="0"/>
                        </a:moveTo>
                        <a:cubicBezTo>
                          <a:pt x="3502" y="0"/>
                          <a:pt x="2021" y="794"/>
                          <a:pt x="1210" y="2208"/>
                        </a:cubicBezTo>
                        <a:cubicBezTo>
                          <a:pt x="0" y="4318"/>
                          <a:pt x="729" y="7016"/>
                          <a:pt x="2838" y="8226"/>
                        </a:cubicBezTo>
                        <a:lnTo>
                          <a:pt x="73081" y="48644"/>
                        </a:lnTo>
                        <a:cubicBezTo>
                          <a:pt x="73748" y="49016"/>
                          <a:pt x="74508" y="49218"/>
                          <a:pt x="75268" y="49218"/>
                        </a:cubicBezTo>
                        <a:cubicBezTo>
                          <a:pt x="77269" y="49218"/>
                          <a:pt x="79021" y="47869"/>
                          <a:pt x="79533" y="45945"/>
                        </a:cubicBezTo>
                        <a:cubicBezTo>
                          <a:pt x="80045" y="44022"/>
                          <a:pt x="79207" y="41990"/>
                          <a:pt x="77470" y="40982"/>
                        </a:cubicBezTo>
                        <a:lnTo>
                          <a:pt x="7228" y="595"/>
                        </a:lnTo>
                        <a:cubicBezTo>
                          <a:pt x="6533" y="192"/>
                          <a:pt x="5774" y="0"/>
                          <a:pt x="5025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8" name="Google Shape;325;p24">
                  <a:extLst>
                    <a:ext uri="{FF2B5EF4-FFF2-40B4-BE49-F238E27FC236}">
                      <a16:creationId xmlns:a16="http://schemas.microsoft.com/office/drawing/2014/main" id="{A0C311A1-C119-4270-88C8-BA825841EC75}"/>
                    </a:ext>
                  </a:extLst>
                </p:cNvPr>
                <p:cNvGrpSpPr/>
                <p:nvPr/>
              </p:nvGrpSpPr>
              <p:grpSpPr>
                <a:xfrm>
                  <a:off x="5105501" y="1206698"/>
                  <a:ext cx="333831" cy="388741"/>
                  <a:chOff x="2136700" y="1062050"/>
                  <a:chExt cx="3334975" cy="3883525"/>
                </a:xfrm>
              </p:grpSpPr>
              <p:sp>
                <p:nvSpPr>
                  <p:cNvPr id="199" name="Google Shape;326;p24">
                    <a:extLst>
                      <a:ext uri="{FF2B5EF4-FFF2-40B4-BE49-F238E27FC236}">
                        <a16:creationId xmlns:a16="http://schemas.microsoft.com/office/drawing/2014/main" id="{1D3660CC-CA6E-4986-8916-1B914788D636}"/>
                      </a:ext>
                    </a:extLst>
                  </p:cNvPr>
                  <p:cNvSpPr/>
                  <p:nvPr/>
                </p:nvSpPr>
                <p:spPr>
                  <a:xfrm>
                    <a:off x="3226625" y="3687725"/>
                    <a:ext cx="1154725" cy="125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50314" extrusionOk="0">
                        <a:moveTo>
                          <a:pt x="21549" y="0"/>
                        </a:moveTo>
                        <a:cubicBezTo>
                          <a:pt x="16278" y="0"/>
                          <a:pt x="9928" y="5019"/>
                          <a:pt x="5631" y="13250"/>
                        </a:cubicBezTo>
                        <a:cubicBezTo>
                          <a:pt x="1" y="24014"/>
                          <a:pt x="1" y="36173"/>
                          <a:pt x="5631" y="40438"/>
                        </a:cubicBezTo>
                        <a:cubicBezTo>
                          <a:pt x="5879" y="40640"/>
                          <a:pt x="20830" y="49279"/>
                          <a:pt x="20830" y="49279"/>
                        </a:cubicBezTo>
                        <a:cubicBezTo>
                          <a:pt x="21992" y="49979"/>
                          <a:pt x="23279" y="50313"/>
                          <a:pt x="24638" y="50313"/>
                        </a:cubicBezTo>
                        <a:cubicBezTo>
                          <a:pt x="29906" y="50313"/>
                          <a:pt x="36256" y="45292"/>
                          <a:pt x="40558" y="37057"/>
                        </a:cubicBezTo>
                        <a:cubicBezTo>
                          <a:pt x="46188" y="26294"/>
                          <a:pt x="46188" y="14119"/>
                          <a:pt x="40558" y="9869"/>
                        </a:cubicBezTo>
                        <a:cubicBezTo>
                          <a:pt x="40341" y="9698"/>
                          <a:pt x="25623" y="1199"/>
                          <a:pt x="25623" y="1199"/>
                        </a:cubicBezTo>
                        <a:cubicBezTo>
                          <a:pt x="24393" y="387"/>
                          <a:pt x="23013" y="0"/>
                          <a:pt x="21549" y="0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327;p24">
                    <a:extLst>
                      <a:ext uri="{FF2B5EF4-FFF2-40B4-BE49-F238E27FC236}">
                        <a16:creationId xmlns:a16="http://schemas.microsoft.com/office/drawing/2014/main" id="{37DF6D37-AF23-4582-9253-87F42D66C56B}"/>
                      </a:ext>
                    </a:extLst>
                  </p:cNvPr>
                  <p:cNvSpPr/>
                  <p:nvPr/>
                </p:nvSpPr>
                <p:spPr>
                  <a:xfrm>
                    <a:off x="3589950" y="3897450"/>
                    <a:ext cx="791775" cy="104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71" h="41920" extrusionOk="0">
                        <a:moveTo>
                          <a:pt x="21562" y="1"/>
                        </a:moveTo>
                        <a:cubicBezTo>
                          <a:pt x="16296" y="1"/>
                          <a:pt x="9947" y="5021"/>
                          <a:pt x="5630" y="13252"/>
                        </a:cubicBezTo>
                        <a:cubicBezTo>
                          <a:pt x="0" y="24015"/>
                          <a:pt x="0" y="36190"/>
                          <a:pt x="5630" y="40440"/>
                        </a:cubicBezTo>
                        <a:cubicBezTo>
                          <a:pt x="6955" y="41444"/>
                          <a:pt x="8475" y="41919"/>
                          <a:pt x="10098" y="41919"/>
                        </a:cubicBezTo>
                        <a:cubicBezTo>
                          <a:pt x="15371" y="41919"/>
                          <a:pt x="21732" y="36899"/>
                          <a:pt x="26025" y="28668"/>
                        </a:cubicBezTo>
                        <a:cubicBezTo>
                          <a:pt x="31655" y="17905"/>
                          <a:pt x="31671" y="5730"/>
                          <a:pt x="26025" y="1480"/>
                        </a:cubicBezTo>
                        <a:cubicBezTo>
                          <a:pt x="24700" y="476"/>
                          <a:pt x="23182" y="1"/>
                          <a:pt x="21562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328;p24">
                    <a:extLst>
                      <a:ext uri="{FF2B5EF4-FFF2-40B4-BE49-F238E27FC236}">
                        <a16:creationId xmlns:a16="http://schemas.microsoft.com/office/drawing/2014/main" id="{D16FF8C7-D541-4C30-91C6-C0E6F2763C8D}"/>
                      </a:ext>
                    </a:extLst>
                  </p:cNvPr>
                  <p:cNvSpPr/>
                  <p:nvPr/>
                </p:nvSpPr>
                <p:spPr>
                  <a:xfrm>
                    <a:off x="2832300" y="2809975"/>
                    <a:ext cx="1943375" cy="1499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35" h="59971" extrusionOk="0">
                        <a:moveTo>
                          <a:pt x="47833" y="0"/>
                        </a:moveTo>
                        <a:cubicBezTo>
                          <a:pt x="32932" y="0"/>
                          <a:pt x="14936" y="14193"/>
                          <a:pt x="2777" y="37426"/>
                        </a:cubicBezTo>
                        <a:cubicBezTo>
                          <a:pt x="1" y="42730"/>
                          <a:pt x="1" y="48748"/>
                          <a:pt x="2777" y="50857"/>
                        </a:cubicBezTo>
                        <a:cubicBezTo>
                          <a:pt x="2917" y="50950"/>
                          <a:pt x="17651" y="59465"/>
                          <a:pt x="17651" y="59465"/>
                        </a:cubicBezTo>
                        <a:cubicBezTo>
                          <a:pt x="18224" y="59807"/>
                          <a:pt x="18859" y="59971"/>
                          <a:pt x="19528" y="59971"/>
                        </a:cubicBezTo>
                        <a:cubicBezTo>
                          <a:pt x="22134" y="59971"/>
                          <a:pt x="25268" y="57492"/>
                          <a:pt x="27391" y="53432"/>
                        </a:cubicBezTo>
                        <a:cubicBezTo>
                          <a:pt x="35307" y="38324"/>
                          <a:pt x="47010" y="29091"/>
                          <a:pt x="56697" y="29091"/>
                        </a:cubicBezTo>
                        <a:cubicBezTo>
                          <a:pt x="59669" y="29091"/>
                          <a:pt x="62452" y="29960"/>
                          <a:pt x="64877" y="31796"/>
                        </a:cubicBezTo>
                        <a:cubicBezTo>
                          <a:pt x="65531" y="32283"/>
                          <a:pt x="66281" y="32514"/>
                          <a:pt x="67079" y="32514"/>
                        </a:cubicBezTo>
                        <a:cubicBezTo>
                          <a:pt x="67985" y="32514"/>
                          <a:pt x="68953" y="32217"/>
                          <a:pt x="69918" y="31656"/>
                        </a:cubicBezTo>
                        <a:cubicBezTo>
                          <a:pt x="71748" y="30617"/>
                          <a:pt x="73562" y="28632"/>
                          <a:pt x="74958" y="25980"/>
                        </a:cubicBezTo>
                        <a:cubicBezTo>
                          <a:pt x="77734" y="20660"/>
                          <a:pt x="77734" y="14642"/>
                          <a:pt x="74958" y="12548"/>
                        </a:cubicBezTo>
                        <a:cubicBezTo>
                          <a:pt x="74121" y="11912"/>
                          <a:pt x="73252" y="11354"/>
                          <a:pt x="72337" y="10858"/>
                        </a:cubicBezTo>
                        <a:lnTo>
                          <a:pt x="58534" y="2886"/>
                        </a:lnTo>
                        <a:cubicBezTo>
                          <a:pt x="55271" y="933"/>
                          <a:pt x="51654" y="0"/>
                          <a:pt x="47833" y="0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329;p24">
                    <a:extLst>
                      <a:ext uri="{FF2B5EF4-FFF2-40B4-BE49-F238E27FC236}">
                        <a16:creationId xmlns:a16="http://schemas.microsoft.com/office/drawing/2014/main" id="{CBA23A67-C81A-473A-AA78-AE31818029E8}"/>
                      </a:ext>
                    </a:extLst>
                  </p:cNvPr>
                  <p:cNvSpPr/>
                  <p:nvPr/>
                </p:nvSpPr>
                <p:spPr>
                  <a:xfrm>
                    <a:off x="2486050" y="1939950"/>
                    <a:ext cx="2635875" cy="195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435" h="78009" extrusionOk="0">
                        <a:moveTo>
                          <a:pt x="69408" y="0"/>
                        </a:moveTo>
                        <a:cubicBezTo>
                          <a:pt x="61944" y="0"/>
                          <a:pt x="53826" y="2421"/>
                          <a:pt x="45444" y="7257"/>
                        </a:cubicBezTo>
                        <a:cubicBezTo>
                          <a:pt x="29329" y="16563"/>
                          <a:pt x="14176" y="33685"/>
                          <a:pt x="2777" y="55461"/>
                        </a:cubicBezTo>
                        <a:cubicBezTo>
                          <a:pt x="1" y="60765"/>
                          <a:pt x="1" y="66783"/>
                          <a:pt x="2777" y="68892"/>
                        </a:cubicBezTo>
                        <a:cubicBezTo>
                          <a:pt x="2917" y="69001"/>
                          <a:pt x="17713" y="77531"/>
                          <a:pt x="17713" y="77531"/>
                        </a:cubicBezTo>
                        <a:cubicBezTo>
                          <a:pt x="18271" y="77854"/>
                          <a:pt x="18887" y="78008"/>
                          <a:pt x="19537" y="78008"/>
                        </a:cubicBezTo>
                        <a:cubicBezTo>
                          <a:pt x="22135" y="78008"/>
                          <a:pt x="25272" y="75536"/>
                          <a:pt x="27406" y="71467"/>
                        </a:cubicBezTo>
                        <a:cubicBezTo>
                          <a:pt x="41150" y="45190"/>
                          <a:pt x="61496" y="29140"/>
                          <a:pt x="78346" y="29140"/>
                        </a:cubicBezTo>
                        <a:cubicBezTo>
                          <a:pt x="83516" y="29140"/>
                          <a:pt x="88357" y="30651"/>
                          <a:pt x="92577" y="33840"/>
                        </a:cubicBezTo>
                        <a:cubicBezTo>
                          <a:pt x="93233" y="34329"/>
                          <a:pt x="93983" y="34561"/>
                          <a:pt x="94782" y="34561"/>
                        </a:cubicBezTo>
                        <a:cubicBezTo>
                          <a:pt x="95683" y="34561"/>
                          <a:pt x="96648" y="34267"/>
                          <a:pt x="97618" y="33716"/>
                        </a:cubicBezTo>
                        <a:cubicBezTo>
                          <a:pt x="99448" y="32662"/>
                          <a:pt x="101262" y="30677"/>
                          <a:pt x="102658" y="28024"/>
                        </a:cubicBezTo>
                        <a:cubicBezTo>
                          <a:pt x="105434" y="22705"/>
                          <a:pt x="105434" y="16687"/>
                          <a:pt x="102658" y="14593"/>
                        </a:cubicBezTo>
                        <a:cubicBezTo>
                          <a:pt x="101681" y="13864"/>
                          <a:pt x="100673" y="13182"/>
                          <a:pt x="99634" y="12577"/>
                        </a:cubicBezTo>
                        <a:lnTo>
                          <a:pt x="84838" y="4031"/>
                        </a:lnTo>
                        <a:cubicBezTo>
                          <a:pt x="80164" y="1343"/>
                          <a:pt x="74967" y="0"/>
                          <a:pt x="69408" y="0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330;p24">
                    <a:extLst>
                      <a:ext uri="{FF2B5EF4-FFF2-40B4-BE49-F238E27FC236}">
                        <a16:creationId xmlns:a16="http://schemas.microsoft.com/office/drawing/2014/main" id="{134689B0-53F1-46B6-847C-350310035D07}"/>
                      </a:ext>
                    </a:extLst>
                  </p:cNvPr>
                  <p:cNvSpPr/>
                  <p:nvPr/>
                </p:nvSpPr>
                <p:spPr>
                  <a:xfrm>
                    <a:off x="2136700" y="1062050"/>
                    <a:ext cx="3334975" cy="24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399" h="96164" extrusionOk="0">
                        <a:moveTo>
                          <a:pt x="91267" y="1"/>
                        </a:moveTo>
                        <a:cubicBezTo>
                          <a:pt x="90699" y="1"/>
                          <a:pt x="90127" y="11"/>
                          <a:pt x="89553" y="32"/>
                        </a:cubicBezTo>
                        <a:cubicBezTo>
                          <a:pt x="79968" y="389"/>
                          <a:pt x="69825" y="3615"/>
                          <a:pt x="59418" y="9617"/>
                        </a:cubicBezTo>
                        <a:cubicBezTo>
                          <a:pt x="49011" y="15619"/>
                          <a:pt x="38868" y="24103"/>
                          <a:pt x="29283" y="34835"/>
                        </a:cubicBezTo>
                        <a:cubicBezTo>
                          <a:pt x="19341" y="45956"/>
                          <a:pt x="10423" y="58999"/>
                          <a:pt x="2777" y="73609"/>
                        </a:cubicBezTo>
                        <a:cubicBezTo>
                          <a:pt x="1" y="78929"/>
                          <a:pt x="1" y="84947"/>
                          <a:pt x="2777" y="87041"/>
                        </a:cubicBezTo>
                        <a:cubicBezTo>
                          <a:pt x="2885" y="87134"/>
                          <a:pt x="17666" y="95664"/>
                          <a:pt x="17666" y="95664"/>
                        </a:cubicBezTo>
                        <a:cubicBezTo>
                          <a:pt x="18235" y="96002"/>
                          <a:pt x="18865" y="96164"/>
                          <a:pt x="19530" y="96164"/>
                        </a:cubicBezTo>
                        <a:cubicBezTo>
                          <a:pt x="22129" y="96164"/>
                          <a:pt x="25266" y="93694"/>
                          <a:pt x="27390" y="89631"/>
                        </a:cubicBezTo>
                        <a:cubicBezTo>
                          <a:pt x="47046" y="52076"/>
                          <a:pt x="76131" y="29128"/>
                          <a:pt x="100212" y="29128"/>
                        </a:cubicBezTo>
                        <a:cubicBezTo>
                          <a:pt x="107598" y="29128"/>
                          <a:pt x="114513" y="31286"/>
                          <a:pt x="120541" y="35844"/>
                        </a:cubicBezTo>
                        <a:cubicBezTo>
                          <a:pt x="121198" y="36340"/>
                          <a:pt x="121951" y="36575"/>
                          <a:pt x="122753" y="36575"/>
                        </a:cubicBezTo>
                        <a:cubicBezTo>
                          <a:pt x="123656" y="36575"/>
                          <a:pt x="124621" y="36278"/>
                          <a:pt x="125581" y="35719"/>
                        </a:cubicBezTo>
                        <a:cubicBezTo>
                          <a:pt x="127411" y="34665"/>
                          <a:pt x="129226" y="32680"/>
                          <a:pt x="130622" y="30027"/>
                        </a:cubicBezTo>
                        <a:cubicBezTo>
                          <a:pt x="133398" y="24708"/>
                          <a:pt x="133398" y="18690"/>
                          <a:pt x="130606" y="16581"/>
                        </a:cubicBezTo>
                        <a:cubicBezTo>
                          <a:pt x="129133" y="15479"/>
                          <a:pt x="127598" y="14456"/>
                          <a:pt x="125985" y="13556"/>
                        </a:cubicBezTo>
                        <a:lnTo>
                          <a:pt x="110770" y="4793"/>
                        </a:lnTo>
                        <a:lnTo>
                          <a:pt x="110739" y="4793"/>
                        </a:lnTo>
                        <a:cubicBezTo>
                          <a:pt x="104853" y="1606"/>
                          <a:pt x="98330" y="1"/>
                          <a:pt x="91267" y="1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331;p24">
                    <a:extLst>
                      <a:ext uri="{FF2B5EF4-FFF2-40B4-BE49-F238E27FC236}">
                        <a16:creationId xmlns:a16="http://schemas.microsoft.com/office/drawing/2014/main" id="{FFC8BA38-FA19-4E9F-9A83-9C55984BBD45}"/>
                      </a:ext>
                    </a:extLst>
                  </p:cNvPr>
                  <p:cNvSpPr/>
                  <p:nvPr/>
                </p:nvSpPr>
                <p:spPr>
                  <a:xfrm>
                    <a:off x="3195225" y="3019675"/>
                    <a:ext cx="1580050" cy="128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02" h="51586" extrusionOk="0">
                        <a:moveTo>
                          <a:pt x="47838" y="0"/>
                        </a:moveTo>
                        <a:cubicBezTo>
                          <a:pt x="32940" y="0"/>
                          <a:pt x="14956" y="14193"/>
                          <a:pt x="2792" y="37428"/>
                        </a:cubicBezTo>
                        <a:cubicBezTo>
                          <a:pt x="16" y="42748"/>
                          <a:pt x="1" y="48750"/>
                          <a:pt x="2792" y="50860"/>
                        </a:cubicBezTo>
                        <a:cubicBezTo>
                          <a:pt x="3449" y="51352"/>
                          <a:pt x="4200" y="51585"/>
                          <a:pt x="5001" y="51585"/>
                        </a:cubicBezTo>
                        <a:cubicBezTo>
                          <a:pt x="7610" y="51585"/>
                          <a:pt x="10750" y="49113"/>
                          <a:pt x="12874" y="45044"/>
                        </a:cubicBezTo>
                        <a:cubicBezTo>
                          <a:pt x="20793" y="29930"/>
                          <a:pt x="32501" y="20696"/>
                          <a:pt x="42191" y="20696"/>
                        </a:cubicBezTo>
                        <a:cubicBezTo>
                          <a:pt x="45159" y="20696"/>
                          <a:pt x="47938" y="21563"/>
                          <a:pt x="50360" y="23392"/>
                        </a:cubicBezTo>
                        <a:cubicBezTo>
                          <a:pt x="51017" y="23889"/>
                          <a:pt x="51770" y="24124"/>
                          <a:pt x="52573" y="24124"/>
                        </a:cubicBezTo>
                        <a:cubicBezTo>
                          <a:pt x="53475" y="24124"/>
                          <a:pt x="54440" y="23826"/>
                          <a:pt x="55401" y="23268"/>
                        </a:cubicBezTo>
                        <a:cubicBezTo>
                          <a:pt x="57231" y="22213"/>
                          <a:pt x="59045" y="20244"/>
                          <a:pt x="60426" y="17592"/>
                        </a:cubicBezTo>
                        <a:cubicBezTo>
                          <a:pt x="63202" y="12272"/>
                          <a:pt x="63202" y="6254"/>
                          <a:pt x="60426" y="4160"/>
                        </a:cubicBezTo>
                        <a:cubicBezTo>
                          <a:pt x="56692" y="1337"/>
                          <a:pt x="52410" y="0"/>
                          <a:pt x="47838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332;p24">
                    <a:extLst>
                      <a:ext uri="{FF2B5EF4-FFF2-40B4-BE49-F238E27FC236}">
                        <a16:creationId xmlns:a16="http://schemas.microsoft.com/office/drawing/2014/main" id="{35F48EE6-7722-49F9-AB6D-63044C86D63C}"/>
                      </a:ext>
                    </a:extLst>
                  </p:cNvPr>
                  <p:cNvSpPr/>
                  <p:nvPr/>
                </p:nvSpPr>
                <p:spPr>
                  <a:xfrm>
                    <a:off x="2848975" y="2149775"/>
                    <a:ext cx="2272550" cy="174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902" h="69622" extrusionOk="0">
                        <a:moveTo>
                          <a:pt x="69439" y="1"/>
                        </a:moveTo>
                        <a:cubicBezTo>
                          <a:pt x="61968" y="1"/>
                          <a:pt x="53844" y="2428"/>
                          <a:pt x="45459" y="7270"/>
                        </a:cubicBezTo>
                        <a:cubicBezTo>
                          <a:pt x="29345" y="16576"/>
                          <a:pt x="14192" y="33683"/>
                          <a:pt x="2792" y="55459"/>
                        </a:cubicBezTo>
                        <a:cubicBezTo>
                          <a:pt x="16" y="60778"/>
                          <a:pt x="1" y="66796"/>
                          <a:pt x="2792" y="68890"/>
                        </a:cubicBezTo>
                        <a:cubicBezTo>
                          <a:pt x="3450" y="69386"/>
                          <a:pt x="4202" y="69622"/>
                          <a:pt x="5005" y="69622"/>
                        </a:cubicBezTo>
                        <a:cubicBezTo>
                          <a:pt x="7613" y="69622"/>
                          <a:pt x="10751" y="67141"/>
                          <a:pt x="12874" y="63074"/>
                        </a:cubicBezTo>
                        <a:cubicBezTo>
                          <a:pt x="26629" y="36797"/>
                          <a:pt x="46978" y="20747"/>
                          <a:pt x="63829" y="20747"/>
                        </a:cubicBezTo>
                        <a:cubicBezTo>
                          <a:pt x="68999" y="20747"/>
                          <a:pt x="73840" y="22258"/>
                          <a:pt x="78060" y="25447"/>
                        </a:cubicBezTo>
                        <a:cubicBezTo>
                          <a:pt x="78714" y="25942"/>
                          <a:pt x="79464" y="26174"/>
                          <a:pt x="80262" y="26174"/>
                        </a:cubicBezTo>
                        <a:cubicBezTo>
                          <a:pt x="81168" y="26174"/>
                          <a:pt x="82137" y="25876"/>
                          <a:pt x="83101" y="25323"/>
                        </a:cubicBezTo>
                        <a:cubicBezTo>
                          <a:pt x="84931" y="24269"/>
                          <a:pt x="86745" y="22284"/>
                          <a:pt x="88126" y="19631"/>
                        </a:cubicBezTo>
                        <a:cubicBezTo>
                          <a:pt x="90902" y="14312"/>
                          <a:pt x="90902" y="8294"/>
                          <a:pt x="88126" y="6200"/>
                        </a:cubicBezTo>
                        <a:cubicBezTo>
                          <a:pt x="82658" y="2064"/>
                          <a:pt x="76326" y="1"/>
                          <a:pt x="69439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333;p24">
                    <a:extLst>
                      <a:ext uri="{FF2B5EF4-FFF2-40B4-BE49-F238E27FC236}">
                        <a16:creationId xmlns:a16="http://schemas.microsoft.com/office/drawing/2014/main" id="{73398638-FF40-4063-A8AC-D53B4D7AADB9}"/>
                      </a:ext>
                    </a:extLst>
                  </p:cNvPr>
                  <p:cNvSpPr/>
                  <p:nvPr/>
                </p:nvSpPr>
                <p:spPr>
                  <a:xfrm>
                    <a:off x="2499250" y="1271825"/>
                    <a:ext cx="2972425" cy="219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897" h="87766" extrusionOk="0">
                        <a:moveTo>
                          <a:pt x="91320" y="1"/>
                        </a:moveTo>
                        <a:cubicBezTo>
                          <a:pt x="90755" y="1"/>
                          <a:pt x="90186" y="11"/>
                          <a:pt x="89614" y="32"/>
                        </a:cubicBezTo>
                        <a:cubicBezTo>
                          <a:pt x="80014" y="388"/>
                          <a:pt x="69870" y="3614"/>
                          <a:pt x="59464" y="9616"/>
                        </a:cubicBezTo>
                        <a:cubicBezTo>
                          <a:pt x="49057" y="15619"/>
                          <a:pt x="38929" y="24118"/>
                          <a:pt x="29329" y="34851"/>
                        </a:cubicBezTo>
                        <a:cubicBezTo>
                          <a:pt x="19371" y="45955"/>
                          <a:pt x="10453" y="58999"/>
                          <a:pt x="2792" y="73609"/>
                        </a:cubicBezTo>
                        <a:cubicBezTo>
                          <a:pt x="16" y="78929"/>
                          <a:pt x="0" y="84931"/>
                          <a:pt x="2792" y="87040"/>
                        </a:cubicBezTo>
                        <a:cubicBezTo>
                          <a:pt x="3448" y="87532"/>
                          <a:pt x="4199" y="87766"/>
                          <a:pt x="5001" y="87766"/>
                        </a:cubicBezTo>
                        <a:cubicBezTo>
                          <a:pt x="7609" y="87766"/>
                          <a:pt x="10749" y="85294"/>
                          <a:pt x="12873" y="81224"/>
                        </a:cubicBezTo>
                        <a:cubicBezTo>
                          <a:pt x="32529" y="43669"/>
                          <a:pt x="61622" y="20721"/>
                          <a:pt x="85708" y="20721"/>
                        </a:cubicBezTo>
                        <a:cubicBezTo>
                          <a:pt x="93095" y="20721"/>
                          <a:pt x="100011" y="22880"/>
                          <a:pt x="106039" y="27437"/>
                        </a:cubicBezTo>
                        <a:cubicBezTo>
                          <a:pt x="106696" y="27933"/>
                          <a:pt x="107445" y="28169"/>
                          <a:pt x="108246" y="28169"/>
                        </a:cubicBezTo>
                        <a:cubicBezTo>
                          <a:pt x="109146" y="28169"/>
                          <a:pt x="110111" y="27871"/>
                          <a:pt x="111079" y="27313"/>
                        </a:cubicBezTo>
                        <a:cubicBezTo>
                          <a:pt x="112894" y="26258"/>
                          <a:pt x="114724" y="24289"/>
                          <a:pt x="116120" y="21621"/>
                        </a:cubicBezTo>
                        <a:cubicBezTo>
                          <a:pt x="118896" y="16317"/>
                          <a:pt x="118896" y="10299"/>
                          <a:pt x="116120" y="8190"/>
                        </a:cubicBezTo>
                        <a:cubicBezTo>
                          <a:pt x="108914" y="2752"/>
                          <a:pt x="100578" y="1"/>
                          <a:pt x="91320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7" name="Google Shape;334;p24">
                  <a:extLst>
                    <a:ext uri="{FF2B5EF4-FFF2-40B4-BE49-F238E27FC236}">
                      <a16:creationId xmlns:a16="http://schemas.microsoft.com/office/drawing/2014/main" id="{A3E6433E-E604-45EF-9C5D-0F8A9E4342EF}"/>
                    </a:ext>
                  </a:extLst>
                </p:cNvPr>
                <p:cNvGrpSpPr/>
                <p:nvPr/>
              </p:nvGrpSpPr>
              <p:grpSpPr>
                <a:xfrm>
                  <a:off x="5901968" y="1652834"/>
                  <a:ext cx="385057" cy="423695"/>
                  <a:chOff x="1939725" y="950400"/>
                  <a:chExt cx="3481525" cy="3830875"/>
                </a:xfrm>
              </p:grpSpPr>
              <p:sp>
                <p:nvSpPr>
                  <p:cNvPr id="208" name="Google Shape;335;p24">
                    <a:extLst>
                      <a:ext uri="{FF2B5EF4-FFF2-40B4-BE49-F238E27FC236}">
                        <a16:creationId xmlns:a16="http://schemas.microsoft.com/office/drawing/2014/main" id="{241AFA2B-E656-4535-9643-4CCFF2BBEEB0}"/>
                      </a:ext>
                    </a:extLst>
                  </p:cNvPr>
                  <p:cNvSpPr/>
                  <p:nvPr/>
                </p:nvSpPr>
                <p:spPr>
                  <a:xfrm>
                    <a:off x="3361950" y="4408650"/>
                    <a:ext cx="636700" cy="372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468" h="14905" extrusionOk="0">
                        <a:moveTo>
                          <a:pt x="1" y="0"/>
                        </a:moveTo>
                        <a:lnTo>
                          <a:pt x="1" y="2171"/>
                        </a:lnTo>
                        <a:cubicBezTo>
                          <a:pt x="1" y="9197"/>
                          <a:pt x="5708" y="14905"/>
                          <a:pt x="12734" y="14905"/>
                        </a:cubicBezTo>
                        <a:cubicBezTo>
                          <a:pt x="19775" y="14905"/>
                          <a:pt x="25467" y="9197"/>
                          <a:pt x="25467" y="2171"/>
                        </a:cubicBezTo>
                        <a:lnTo>
                          <a:pt x="25467" y="0"/>
                        </a:lnTo>
                        <a:close/>
                      </a:path>
                    </a:pathLst>
                  </a:custGeom>
                  <a:solidFill>
                    <a:srgbClr val="3B757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336;p24">
                    <a:extLst>
                      <a:ext uri="{FF2B5EF4-FFF2-40B4-BE49-F238E27FC236}">
                        <a16:creationId xmlns:a16="http://schemas.microsoft.com/office/drawing/2014/main" id="{F3CDC80D-D27D-4952-A2C9-8374D9B28243}"/>
                      </a:ext>
                    </a:extLst>
                  </p:cNvPr>
                  <p:cNvSpPr/>
                  <p:nvPr/>
                </p:nvSpPr>
                <p:spPr>
                  <a:xfrm>
                    <a:off x="3074650" y="3652550"/>
                    <a:ext cx="1211700" cy="942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68" h="37705" extrusionOk="0">
                        <a:moveTo>
                          <a:pt x="0" y="0"/>
                        </a:moveTo>
                        <a:lnTo>
                          <a:pt x="0" y="23373"/>
                        </a:lnTo>
                        <a:cubicBezTo>
                          <a:pt x="0" y="31283"/>
                          <a:pt x="10857" y="37704"/>
                          <a:pt x="24226" y="37704"/>
                        </a:cubicBezTo>
                        <a:cubicBezTo>
                          <a:pt x="37611" y="37704"/>
                          <a:pt x="48467" y="31283"/>
                          <a:pt x="48467" y="23373"/>
                        </a:cubicBezTo>
                        <a:lnTo>
                          <a:pt x="48467" y="0"/>
                        </a:lnTo>
                        <a:close/>
                      </a:path>
                    </a:pathLst>
                  </a:custGeom>
                  <a:solidFill>
                    <a:srgbClr val="9BB9B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337;p24">
                    <a:extLst>
                      <a:ext uri="{FF2B5EF4-FFF2-40B4-BE49-F238E27FC236}">
                        <a16:creationId xmlns:a16="http://schemas.microsoft.com/office/drawing/2014/main" id="{E154C3FE-BE7B-4E66-8041-41D3401F3AD4}"/>
                      </a:ext>
                    </a:extLst>
                  </p:cNvPr>
                  <p:cNvSpPr/>
                  <p:nvPr/>
                </p:nvSpPr>
                <p:spPr>
                  <a:xfrm>
                    <a:off x="3074650" y="4041850"/>
                    <a:ext cx="1211700" cy="553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68" h="22133" extrusionOk="0">
                        <a:moveTo>
                          <a:pt x="0" y="0"/>
                        </a:moveTo>
                        <a:lnTo>
                          <a:pt x="0" y="7801"/>
                        </a:lnTo>
                        <a:cubicBezTo>
                          <a:pt x="0" y="15711"/>
                          <a:pt x="10857" y="22132"/>
                          <a:pt x="24226" y="22132"/>
                        </a:cubicBezTo>
                        <a:cubicBezTo>
                          <a:pt x="37611" y="22132"/>
                          <a:pt x="48467" y="15711"/>
                          <a:pt x="48467" y="7801"/>
                        </a:cubicBezTo>
                        <a:lnTo>
                          <a:pt x="48467" y="0"/>
                        </a:lnTo>
                        <a:cubicBezTo>
                          <a:pt x="48467" y="7910"/>
                          <a:pt x="37611" y="14331"/>
                          <a:pt x="24226" y="14331"/>
                        </a:cubicBezTo>
                        <a:cubicBezTo>
                          <a:pt x="10841" y="14331"/>
                          <a:pt x="0" y="791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2DF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338;p24">
                    <a:extLst>
                      <a:ext uri="{FF2B5EF4-FFF2-40B4-BE49-F238E27FC236}">
                        <a16:creationId xmlns:a16="http://schemas.microsoft.com/office/drawing/2014/main" id="{E027B1B9-07BE-4542-9960-0642877572E3}"/>
                      </a:ext>
                    </a:extLst>
                  </p:cNvPr>
                  <p:cNvSpPr/>
                  <p:nvPr/>
                </p:nvSpPr>
                <p:spPr>
                  <a:xfrm>
                    <a:off x="3074650" y="3652550"/>
                    <a:ext cx="1211700" cy="55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68" h="22118" extrusionOk="0">
                        <a:moveTo>
                          <a:pt x="0" y="0"/>
                        </a:moveTo>
                        <a:lnTo>
                          <a:pt x="0" y="7802"/>
                        </a:lnTo>
                        <a:cubicBezTo>
                          <a:pt x="0" y="15712"/>
                          <a:pt x="10857" y="22117"/>
                          <a:pt x="24226" y="22117"/>
                        </a:cubicBezTo>
                        <a:cubicBezTo>
                          <a:pt x="37611" y="22117"/>
                          <a:pt x="48467" y="15712"/>
                          <a:pt x="48467" y="7802"/>
                        </a:cubicBezTo>
                        <a:lnTo>
                          <a:pt x="48467" y="0"/>
                        </a:lnTo>
                        <a:cubicBezTo>
                          <a:pt x="48467" y="7926"/>
                          <a:pt x="37611" y="14331"/>
                          <a:pt x="24226" y="14331"/>
                        </a:cubicBezTo>
                        <a:cubicBezTo>
                          <a:pt x="10841" y="14331"/>
                          <a:pt x="0" y="792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2DF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339;p24">
                    <a:extLst>
                      <a:ext uri="{FF2B5EF4-FFF2-40B4-BE49-F238E27FC236}">
                        <a16:creationId xmlns:a16="http://schemas.microsoft.com/office/drawing/2014/main" id="{D199D243-4073-4253-B9F4-44AEFC2D4E6F}"/>
                      </a:ext>
                    </a:extLst>
                  </p:cNvPr>
                  <p:cNvSpPr/>
                  <p:nvPr/>
                </p:nvSpPr>
                <p:spPr>
                  <a:xfrm>
                    <a:off x="2606250" y="1615375"/>
                    <a:ext cx="2148475" cy="239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939" h="95819" extrusionOk="0">
                        <a:moveTo>
                          <a:pt x="42962" y="0"/>
                        </a:moveTo>
                        <a:cubicBezTo>
                          <a:pt x="19232" y="0"/>
                          <a:pt x="1" y="19232"/>
                          <a:pt x="1" y="42962"/>
                        </a:cubicBezTo>
                        <a:cubicBezTo>
                          <a:pt x="1" y="57153"/>
                          <a:pt x="7011" y="70429"/>
                          <a:pt x="18736" y="78432"/>
                        </a:cubicBezTo>
                        <a:lnTo>
                          <a:pt x="18736" y="81487"/>
                        </a:lnTo>
                        <a:cubicBezTo>
                          <a:pt x="18736" y="89413"/>
                          <a:pt x="29593" y="95818"/>
                          <a:pt x="42962" y="95818"/>
                        </a:cubicBezTo>
                        <a:cubicBezTo>
                          <a:pt x="56347" y="95818"/>
                          <a:pt x="67203" y="89413"/>
                          <a:pt x="67203" y="81487"/>
                        </a:cubicBezTo>
                        <a:lnTo>
                          <a:pt x="67203" y="78432"/>
                        </a:lnTo>
                        <a:cubicBezTo>
                          <a:pt x="78929" y="70445"/>
                          <a:pt x="85939" y="57153"/>
                          <a:pt x="85923" y="42962"/>
                        </a:cubicBezTo>
                        <a:cubicBezTo>
                          <a:pt x="85923" y="19232"/>
                          <a:pt x="66692" y="0"/>
                          <a:pt x="42962" y="0"/>
                        </a:cubicBezTo>
                        <a:close/>
                      </a:path>
                    </a:pathLst>
                  </a:custGeom>
                  <a:solidFill>
                    <a:srgbClr val="BAD3D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340;p24">
                    <a:extLst>
                      <a:ext uri="{FF2B5EF4-FFF2-40B4-BE49-F238E27FC236}">
                        <a16:creationId xmlns:a16="http://schemas.microsoft.com/office/drawing/2014/main" id="{906D71AD-446A-4D61-9410-634B278784F0}"/>
                      </a:ext>
                    </a:extLst>
                  </p:cNvPr>
                  <p:cNvSpPr/>
                  <p:nvPr/>
                </p:nvSpPr>
                <p:spPr>
                  <a:xfrm>
                    <a:off x="3074650" y="3294275"/>
                    <a:ext cx="1211700" cy="716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68" h="28663" extrusionOk="0">
                        <a:moveTo>
                          <a:pt x="24226" y="1"/>
                        </a:moveTo>
                        <a:cubicBezTo>
                          <a:pt x="10857" y="1"/>
                          <a:pt x="0" y="6422"/>
                          <a:pt x="0" y="14331"/>
                        </a:cubicBezTo>
                        <a:cubicBezTo>
                          <a:pt x="0" y="22257"/>
                          <a:pt x="10857" y="28662"/>
                          <a:pt x="24226" y="28662"/>
                        </a:cubicBezTo>
                        <a:cubicBezTo>
                          <a:pt x="37611" y="28662"/>
                          <a:pt x="48467" y="22257"/>
                          <a:pt x="48467" y="14331"/>
                        </a:cubicBezTo>
                        <a:cubicBezTo>
                          <a:pt x="48467" y="6422"/>
                          <a:pt x="37611" y="1"/>
                          <a:pt x="24226" y="1"/>
                        </a:cubicBezTo>
                        <a:close/>
                      </a:path>
                    </a:pathLst>
                  </a:custGeom>
                  <a:solidFill>
                    <a:srgbClr val="D6E5E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341;p24">
                    <a:extLst>
                      <a:ext uri="{FF2B5EF4-FFF2-40B4-BE49-F238E27FC236}">
                        <a16:creationId xmlns:a16="http://schemas.microsoft.com/office/drawing/2014/main" id="{A563CF63-2075-43AE-BA83-6609561CC24F}"/>
                      </a:ext>
                    </a:extLst>
                  </p:cNvPr>
                  <p:cNvSpPr/>
                  <p:nvPr/>
                </p:nvSpPr>
                <p:spPr>
                  <a:xfrm>
                    <a:off x="3232450" y="2028600"/>
                    <a:ext cx="895325" cy="167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13" h="66991" extrusionOk="0">
                        <a:moveTo>
                          <a:pt x="15827" y="0"/>
                        </a:moveTo>
                        <a:cubicBezTo>
                          <a:pt x="15545" y="0"/>
                          <a:pt x="15232" y="89"/>
                          <a:pt x="14905" y="283"/>
                        </a:cubicBezTo>
                        <a:cubicBezTo>
                          <a:pt x="13618" y="1028"/>
                          <a:pt x="12532" y="3029"/>
                          <a:pt x="12532" y="4750"/>
                        </a:cubicBezTo>
                        <a:lnTo>
                          <a:pt x="12532" y="6255"/>
                        </a:lnTo>
                        <a:cubicBezTo>
                          <a:pt x="5786" y="10876"/>
                          <a:pt x="1195" y="18864"/>
                          <a:pt x="1195" y="26557"/>
                        </a:cubicBezTo>
                        <a:cubicBezTo>
                          <a:pt x="1195" y="30713"/>
                          <a:pt x="2172" y="33226"/>
                          <a:pt x="4142" y="34436"/>
                        </a:cubicBezTo>
                        <a:cubicBezTo>
                          <a:pt x="4142" y="34436"/>
                          <a:pt x="11198" y="38902"/>
                          <a:pt x="12749" y="39166"/>
                        </a:cubicBezTo>
                        <a:lnTo>
                          <a:pt x="12749" y="48890"/>
                        </a:lnTo>
                        <a:cubicBezTo>
                          <a:pt x="11428" y="49333"/>
                          <a:pt x="10200" y="49535"/>
                          <a:pt x="9020" y="49535"/>
                        </a:cubicBezTo>
                        <a:cubicBezTo>
                          <a:pt x="7554" y="49535"/>
                          <a:pt x="6163" y="49223"/>
                          <a:pt x="4762" y="48673"/>
                        </a:cubicBezTo>
                        <a:cubicBezTo>
                          <a:pt x="4581" y="48594"/>
                          <a:pt x="4381" y="48554"/>
                          <a:pt x="4169" y="48554"/>
                        </a:cubicBezTo>
                        <a:cubicBezTo>
                          <a:pt x="3800" y="48554"/>
                          <a:pt x="3392" y="48675"/>
                          <a:pt x="2978" y="48921"/>
                        </a:cubicBezTo>
                        <a:cubicBezTo>
                          <a:pt x="1303" y="49883"/>
                          <a:pt x="1" y="52365"/>
                          <a:pt x="1" y="54598"/>
                        </a:cubicBezTo>
                        <a:cubicBezTo>
                          <a:pt x="1" y="55653"/>
                          <a:pt x="280" y="56382"/>
                          <a:pt x="761" y="56816"/>
                        </a:cubicBezTo>
                        <a:cubicBezTo>
                          <a:pt x="761" y="56816"/>
                          <a:pt x="7786" y="61128"/>
                          <a:pt x="8515" y="61298"/>
                        </a:cubicBezTo>
                        <a:cubicBezTo>
                          <a:pt x="9880" y="61779"/>
                          <a:pt x="11307" y="62027"/>
                          <a:pt x="12749" y="62043"/>
                        </a:cubicBezTo>
                        <a:cubicBezTo>
                          <a:pt x="12873" y="62384"/>
                          <a:pt x="13137" y="62663"/>
                          <a:pt x="13463" y="62818"/>
                        </a:cubicBezTo>
                        <a:cubicBezTo>
                          <a:pt x="13463" y="62818"/>
                          <a:pt x="20411" y="66851"/>
                          <a:pt x="20489" y="66882"/>
                        </a:cubicBezTo>
                        <a:cubicBezTo>
                          <a:pt x="20644" y="66953"/>
                          <a:pt x="20815" y="66990"/>
                          <a:pt x="20998" y="66990"/>
                        </a:cubicBezTo>
                        <a:cubicBezTo>
                          <a:pt x="21291" y="66990"/>
                          <a:pt x="21613" y="66896"/>
                          <a:pt x="21947" y="66695"/>
                        </a:cubicBezTo>
                        <a:cubicBezTo>
                          <a:pt x="23249" y="65951"/>
                          <a:pt x="24273" y="63981"/>
                          <a:pt x="24273" y="62260"/>
                        </a:cubicBezTo>
                        <a:lnTo>
                          <a:pt x="24273" y="57964"/>
                        </a:lnTo>
                        <a:cubicBezTo>
                          <a:pt x="31144" y="53140"/>
                          <a:pt x="35781" y="45199"/>
                          <a:pt x="35781" y="37289"/>
                        </a:cubicBezTo>
                        <a:cubicBezTo>
                          <a:pt x="35812" y="33489"/>
                          <a:pt x="34959" y="30992"/>
                          <a:pt x="33098" y="29674"/>
                        </a:cubicBezTo>
                        <a:lnTo>
                          <a:pt x="33082" y="29674"/>
                        </a:lnTo>
                        <a:cubicBezTo>
                          <a:pt x="32819" y="29472"/>
                          <a:pt x="26103" y="25642"/>
                          <a:pt x="26103" y="25642"/>
                        </a:cubicBezTo>
                        <a:cubicBezTo>
                          <a:pt x="25498" y="25207"/>
                          <a:pt x="24816" y="24897"/>
                          <a:pt x="24087" y="24727"/>
                        </a:cubicBezTo>
                        <a:lnTo>
                          <a:pt x="24087" y="15390"/>
                        </a:lnTo>
                        <a:cubicBezTo>
                          <a:pt x="25025" y="15149"/>
                          <a:pt x="25989" y="15029"/>
                          <a:pt x="26954" y="15029"/>
                        </a:cubicBezTo>
                        <a:cubicBezTo>
                          <a:pt x="27854" y="15029"/>
                          <a:pt x="28756" y="15134"/>
                          <a:pt x="29639" y="15343"/>
                        </a:cubicBezTo>
                        <a:cubicBezTo>
                          <a:pt x="29792" y="15377"/>
                          <a:pt x="29948" y="15394"/>
                          <a:pt x="30103" y="15394"/>
                        </a:cubicBezTo>
                        <a:cubicBezTo>
                          <a:pt x="30513" y="15394"/>
                          <a:pt x="30919" y="15278"/>
                          <a:pt x="31268" y="15064"/>
                        </a:cubicBezTo>
                        <a:cubicBezTo>
                          <a:pt x="32927" y="14087"/>
                          <a:pt x="34292" y="11590"/>
                          <a:pt x="34292" y="9357"/>
                        </a:cubicBezTo>
                        <a:cubicBezTo>
                          <a:pt x="34292" y="8209"/>
                          <a:pt x="33951" y="7542"/>
                          <a:pt x="33486" y="7185"/>
                        </a:cubicBezTo>
                        <a:lnTo>
                          <a:pt x="26305" y="3013"/>
                        </a:lnTo>
                        <a:cubicBezTo>
                          <a:pt x="26088" y="2889"/>
                          <a:pt x="25855" y="2796"/>
                          <a:pt x="25607" y="2749"/>
                        </a:cubicBezTo>
                        <a:cubicBezTo>
                          <a:pt x="24674" y="2510"/>
                          <a:pt x="23716" y="2387"/>
                          <a:pt x="22756" y="2387"/>
                        </a:cubicBezTo>
                        <a:cubicBezTo>
                          <a:pt x="22039" y="2387"/>
                          <a:pt x="21322" y="2455"/>
                          <a:pt x="20613" y="2594"/>
                        </a:cubicBezTo>
                        <a:lnTo>
                          <a:pt x="16410" y="144"/>
                        </a:lnTo>
                        <a:cubicBezTo>
                          <a:pt x="16236" y="51"/>
                          <a:pt x="16040" y="0"/>
                          <a:pt x="15827" y="0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342;p24">
                    <a:extLst>
                      <a:ext uri="{FF2B5EF4-FFF2-40B4-BE49-F238E27FC236}">
                        <a16:creationId xmlns:a16="http://schemas.microsoft.com/office/drawing/2014/main" id="{CEBCE907-9986-4052-8D6F-384A72ACAFDD}"/>
                      </a:ext>
                    </a:extLst>
                  </p:cNvPr>
                  <p:cNvSpPr/>
                  <p:nvPr/>
                </p:nvSpPr>
                <p:spPr>
                  <a:xfrm>
                    <a:off x="3409250" y="2130975"/>
                    <a:ext cx="718525" cy="1573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41" h="62920" extrusionOk="0">
                        <a:moveTo>
                          <a:pt x="12750" y="13327"/>
                        </a:moveTo>
                        <a:lnTo>
                          <a:pt x="12750" y="26075"/>
                        </a:lnTo>
                        <a:cubicBezTo>
                          <a:pt x="12089" y="26169"/>
                          <a:pt x="11507" y="26216"/>
                          <a:pt x="10996" y="26216"/>
                        </a:cubicBezTo>
                        <a:cubicBezTo>
                          <a:pt x="8293" y="26216"/>
                          <a:pt x="7570" y="24912"/>
                          <a:pt x="7570" y="22369"/>
                        </a:cubicBezTo>
                        <a:cubicBezTo>
                          <a:pt x="7570" y="19205"/>
                          <a:pt x="9307" y="15762"/>
                          <a:pt x="12750" y="13327"/>
                        </a:cubicBezTo>
                        <a:close/>
                        <a:moveTo>
                          <a:pt x="18910" y="33441"/>
                        </a:moveTo>
                        <a:cubicBezTo>
                          <a:pt x="21548" y="33441"/>
                          <a:pt x="22366" y="34761"/>
                          <a:pt x="22366" y="37366"/>
                        </a:cubicBezTo>
                        <a:cubicBezTo>
                          <a:pt x="22366" y="40825"/>
                          <a:pt x="20473" y="44222"/>
                          <a:pt x="17015" y="46719"/>
                        </a:cubicBezTo>
                        <a:lnTo>
                          <a:pt x="17015" y="33613"/>
                        </a:lnTo>
                        <a:cubicBezTo>
                          <a:pt x="17732" y="33498"/>
                          <a:pt x="18361" y="33441"/>
                          <a:pt x="18910" y="33441"/>
                        </a:cubicBezTo>
                        <a:close/>
                        <a:moveTo>
                          <a:pt x="15843" y="0"/>
                        </a:moveTo>
                        <a:cubicBezTo>
                          <a:pt x="15558" y="0"/>
                          <a:pt x="15241" y="91"/>
                          <a:pt x="14906" y="283"/>
                        </a:cubicBezTo>
                        <a:cubicBezTo>
                          <a:pt x="13618" y="1027"/>
                          <a:pt x="12533" y="3013"/>
                          <a:pt x="12533" y="4750"/>
                        </a:cubicBezTo>
                        <a:lnTo>
                          <a:pt x="12533" y="6254"/>
                        </a:lnTo>
                        <a:cubicBezTo>
                          <a:pt x="5786" y="10876"/>
                          <a:pt x="1195" y="18848"/>
                          <a:pt x="1195" y="26556"/>
                        </a:cubicBezTo>
                        <a:cubicBezTo>
                          <a:pt x="1195" y="32821"/>
                          <a:pt x="3380" y="35354"/>
                          <a:pt x="7990" y="35354"/>
                        </a:cubicBezTo>
                        <a:cubicBezTo>
                          <a:pt x="9360" y="35354"/>
                          <a:pt x="10945" y="35130"/>
                          <a:pt x="12750" y="34714"/>
                        </a:cubicBezTo>
                        <a:lnTo>
                          <a:pt x="12750" y="48906"/>
                        </a:lnTo>
                        <a:cubicBezTo>
                          <a:pt x="11424" y="49350"/>
                          <a:pt x="10192" y="49552"/>
                          <a:pt x="9008" y="49552"/>
                        </a:cubicBezTo>
                        <a:cubicBezTo>
                          <a:pt x="7546" y="49552"/>
                          <a:pt x="6159" y="49244"/>
                          <a:pt x="4762" y="48704"/>
                        </a:cubicBezTo>
                        <a:cubicBezTo>
                          <a:pt x="4580" y="48619"/>
                          <a:pt x="4380" y="48577"/>
                          <a:pt x="4166" y="48577"/>
                        </a:cubicBezTo>
                        <a:cubicBezTo>
                          <a:pt x="3798" y="48577"/>
                          <a:pt x="3391" y="48701"/>
                          <a:pt x="2979" y="48937"/>
                        </a:cubicBezTo>
                        <a:cubicBezTo>
                          <a:pt x="1304" y="49898"/>
                          <a:pt x="1" y="52380"/>
                          <a:pt x="1" y="54613"/>
                        </a:cubicBezTo>
                        <a:cubicBezTo>
                          <a:pt x="1" y="56117"/>
                          <a:pt x="544" y="56955"/>
                          <a:pt x="1474" y="57219"/>
                        </a:cubicBezTo>
                        <a:cubicBezTo>
                          <a:pt x="2846" y="57717"/>
                          <a:pt x="4293" y="57972"/>
                          <a:pt x="5808" y="57972"/>
                        </a:cubicBezTo>
                        <a:cubicBezTo>
                          <a:pt x="7924" y="57972"/>
                          <a:pt x="10173" y="57474"/>
                          <a:pt x="12533" y="56443"/>
                        </a:cubicBezTo>
                        <a:lnTo>
                          <a:pt x="12533" y="60910"/>
                        </a:lnTo>
                        <a:cubicBezTo>
                          <a:pt x="12533" y="62181"/>
                          <a:pt x="13124" y="62919"/>
                          <a:pt x="13952" y="62919"/>
                        </a:cubicBezTo>
                        <a:cubicBezTo>
                          <a:pt x="14245" y="62919"/>
                          <a:pt x="14569" y="62826"/>
                          <a:pt x="14906" y="62632"/>
                        </a:cubicBezTo>
                        <a:cubicBezTo>
                          <a:pt x="16208" y="61872"/>
                          <a:pt x="17232" y="59917"/>
                          <a:pt x="17232" y="58196"/>
                        </a:cubicBezTo>
                        <a:lnTo>
                          <a:pt x="17232" y="53869"/>
                        </a:lnTo>
                        <a:cubicBezTo>
                          <a:pt x="24103" y="49045"/>
                          <a:pt x="28740" y="41120"/>
                          <a:pt x="28740" y="33194"/>
                        </a:cubicBezTo>
                        <a:cubicBezTo>
                          <a:pt x="28740" y="27220"/>
                          <a:pt x="26626" y="24454"/>
                          <a:pt x="21837" y="24454"/>
                        </a:cubicBezTo>
                        <a:cubicBezTo>
                          <a:pt x="20461" y="24454"/>
                          <a:pt x="18863" y="24683"/>
                          <a:pt x="17030" y="25129"/>
                        </a:cubicBezTo>
                        <a:lnTo>
                          <a:pt x="17030" y="11310"/>
                        </a:lnTo>
                        <a:cubicBezTo>
                          <a:pt x="17969" y="11070"/>
                          <a:pt x="18932" y="10949"/>
                          <a:pt x="19897" y="10949"/>
                        </a:cubicBezTo>
                        <a:cubicBezTo>
                          <a:pt x="20798" y="10949"/>
                          <a:pt x="21699" y="11054"/>
                          <a:pt x="22583" y="11264"/>
                        </a:cubicBezTo>
                        <a:cubicBezTo>
                          <a:pt x="22732" y="11293"/>
                          <a:pt x="22881" y="11307"/>
                          <a:pt x="23031" y="11307"/>
                        </a:cubicBezTo>
                        <a:cubicBezTo>
                          <a:pt x="23441" y="11307"/>
                          <a:pt x="23847" y="11197"/>
                          <a:pt x="24211" y="10969"/>
                        </a:cubicBezTo>
                        <a:cubicBezTo>
                          <a:pt x="25871" y="10007"/>
                          <a:pt x="27236" y="7510"/>
                          <a:pt x="27236" y="5277"/>
                        </a:cubicBezTo>
                        <a:cubicBezTo>
                          <a:pt x="27236" y="3540"/>
                          <a:pt x="26476" y="2904"/>
                          <a:pt x="25607" y="2749"/>
                        </a:cubicBezTo>
                        <a:cubicBezTo>
                          <a:pt x="24703" y="2512"/>
                          <a:pt x="23770" y="2386"/>
                          <a:pt x="22795" y="2386"/>
                        </a:cubicBezTo>
                        <a:cubicBezTo>
                          <a:pt x="21093" y="2386"/>
                          <a:pt x="19263" y="2770"/>
                          <a:pt x="17232" y="3618"/>
                        </a:cubicBezTo>
                        <a:lnTo>
                          <a:pt x="17232" y="2036"/>
                        </a:lnTo>
                        <a:cubicBezTo>
                          <a:pt x="17232" y="757"/>
                          <a:pt x="16668" y="0"/>
                          <a:pt x="15843" y="0"/>
                        </a:cubicBezTo>
                        <a:close/>
                      </a:path>
                    </a:pathLst>
                  </a:custGeom>
                  <a:solidFill>
                    <a:srgbClr val="81AFA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343;p24">
                    <a:extLst>
                      <a:ext uri="{FF2B5EF4-FFF2-40B4-BE49-F238E27FC236}">
                        <a16:creationId xmlns:a16="http://schemas.microsoft.com/office/drawing/2014/main" id="{6D8582D5-F6EA-40F5-A0AF-F73A2FB00F44}"/>
                      </a:ext>
                    </a:extLst>
                  </p:cNvPr>
                  <p:cNvSpPr/>
                  <p:nvPr/>
                </p:nvSpPr>
                <p:spPr>
                  <a:xfrm>
                    <a:off x="3580250" y="950400"/>
                    <a:ext cx="200100" cy="48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4" h="19341" extrusionOk="0">
                        <a:moveTo>
                          <a:pt x="4002" y="0"/>
                        </a:moveTo>
                        <a:cubicBezTo>
                          <a:pt x="1800" y="0"/>
                          <a:pt x="1" y="1799"/>
                          <a:pt x="1" y="4017"/>
                        </a:cubicBezTo>
                        <a:lnTo>
                          <a:pt x="1" y="15339"/>
                        </a:lnTo>
                        <a:cubicBezTo>
                          <a:pt x="1" y="17557"/>
                          <a:pt x="1800" y="19341"/>
                          <a:pt x="4002" y="19341"/>
                        </a:cubicBezTo>
                        <a:cubicBezTo>
                          <a:pt x="6220" y="19341"/>
                          <a:pt x="8004" y="17557"/>
                          <a:pt x="8004" y="15339"/>
                        </a:cubicBezTo>
                        <a:lnTo>
                          <a:pt x="8004" y="4017"/>
                        </a:lnTo>
                        <a:cubicBezTo>
                          <a:pt x="8004" y="1799"/>
                          <a:pt x="6220" y="0"/>
                          <a:pt x="4002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344;p24">
                    <a:extLst>
                      <a:ext uri="{FF2B5EF4-FFF2-40B4-BE49-F238E27FC236}">
                        <a16:creationId xmlns:a16="http://schemas.microsoft.com/office/drawing/2014/main" id="{B3D8C02B-DECB-4621-9D54-21437075D95E}"/>
                      </a:ext>
                    </a:extLst>
                  </p:cNvPr>
                  <p:cNvSpPr/>
                  <p:nvPr/>
                </p:nvSpPr>
                <p:spPr>
                  <a:xfrm>
                    <a:off x="2410450" y="1431275"/>
                    <a:ext cx="419950" cy="40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8" h="16015" extrusionOk="0">
                        <a:moveTo>
                          <a:pt x="4390" y="1"/>
                        </a:moveTo>
                        <a:cubicBezTo>
                          <a:pt x="3362" y="1"/>
                          <a:pt x="2335" y="392"/>
                          <a:pt x="1551" y="1176"/>
                        </a:cubicBezTo>
                        <a:cubicBezTo>
                          <a:pt x="0" y="2742"/>
                          <a:pt x="0" y="5270"/>
                          <a:pt x="1567" y="6837"/>
                        </a:cubicBezTo>
                        <a:lnTo>
                          <a:pt x="9570" y="14840"/>
                        </a:lnTo>
                        <a:cubicBezTo>
                          <a:pt x="10353" y="15623"/>
                          <a:pt x="11377" y="16015"/>
                          <a:pt x="12400" y="16015"/>
                        </a:cubicBezTo>
                        <a:cubicBezTo>
                          <a:pt x="13424" y="16015"/>
                          <a:pt x="14447" y="15623"/>
                          <a:pt x="15231" y="14840"/>
                        </a:cubicBezTo>
                        <a:cubicBezTo>
                          <a:pt x="16797" y="13273"/>
                          <a:pt x="16797" y="10745"/>
                          <a:pt x="15231" y="9179"/>
                        </a:cubicBezTo>
                        <a:lnTo>
                          <a:pt x="7228" y="1176"/>
                        </a:lnTo>
                        <a:cubicBezTo>
                          <a:pt x="6445" y="392"/>
                          <a:pt x="5417" y="1"/>
                          <a:pt x="4390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345;p24">
                    <a:extLst>
                      <a:ext uri="{FF2B5EF4-FFF2-40B4-BE49-F238E27FC236}">
                        <a16:creationId xmlns:a16="http://schemas.microsoft.com/office/drawing/2014/main" id="{BEF324C3-EB45-4329-81E2-11357F972EA5}"/>
                      </a:ext>
                    </a:extLst>
                  </p:cNvPr>
                  <p:cNvSpPr/>
                  <p:nvPr/>
                </p:nvSpPr>
                <p:spPr>
                  <a:xfrm>
                    <a:off x="1939725" y="2591300"/>
                    <a:ext cx="483550" cy="20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42" h="8004" extrusionOk="0">
                        <a:moveTo>
                          <a:pt x="4018" y="1"/>
                        </a:moveTo>
                        <a:cubicBezTo>
                          <a:pt x="1800" y="1"/>
                          <a:pt x="1" y="1784"/>
                          <a:pt x="1" y="4002"/>
                        </a:cubicBezTo>
                        <a:cubicBezTo>
                          <a:pt x="1" y="6220"/>
                          <a:pt x="1800" y="8004"/>
                          <a:pt x="4018" y="8004"/>
                        </a:cubicBezTo>
                        <a:lnTo>
                          <a:pt x="15340" y="8004"/>
                        </a:lnTo>
                        <a:cubicBezTo>
                          <a:pt x="17542" y="8004"/>
                          <a:pt x="19341" y="6220"/>
                          <a:pt x="19341" y="4002"/>
                        </a:cubicBezTo>
                        <a:cubicBezTo>
                          <a:pt x="19341" y="1784"/>
                          <a:pt x="17542" y="1"/>
                          <a:pt x="15340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346;p24">
                    <a:extLst>
                      <a:ext uri="{FF2B5EF4-FFF2-40B4-BE49-F238E27FC236}">
                        <a16:creationId xmlns:a16="http://schemas.microsoft.com/office/drawing/2014/main" id="{44D1DEAA-54BF-462C-BA01-4E5E7770C703}"/>
                      </a:ext>
                    </a:extLst>
                  </p:cNvPr>
                  <p:cNvSpPr/>
                  <p:nvPr/>
                </p:nvSpPr>
                <p:spPr>
                  <a:xfrm>
                    <a:off x="2410825" y="3551050"/>
                    <a:ext cx="419950" cy="40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8" h="16015" extrusionOk="0">
                        <a:moveTo>
                          <a:pt x="12401" y="1"/>
                        </a:moveTo>
                        <a:cubicBezTo>
                          <a:pt x="11377" y="1"/>
                          <a:pt x="10353" y="392"/>
                          <a:pt x="9570" y="1176"/>
                        </a:cubicBezTo>
                        <a:lnTo>
                          <a:pt x="1552" y="9179"/>
                        </a:lnTo>
                        <a:cubicBezTo>
                          <a:pt x="1" y="10745"/>
                          <a:pt x="1" y="13289"/>
                          <a:pt x="1552" y="14840"/>
                        </a:cubicBezTo>
                        <a:cubicBezTo>
                          <a:pt x="2335" y="15623"/>
                          <a:pt x="3363" y="16014"/>
                          <a:pt x="4390" y="16014"/>
                        </a:cubicBezTo>
                        <a:cubicBezTo>
                          <a:pt x="5418" y="16014"/>
                          <a:pt x="6445" y="15623"/>
                          <a:pt x="7228" y="14840"/>
                        </a:cubicBezTo>
                        <a:lnTo>
                          <a:pt x="15231" y="6837"/>
                        </a:lnTo>
                        <a:cubicBezTo>
                          <a:pt x="16798" y="5270"/>
                          <a:pt x="16798" y="2742"/>
                          <a:pt x="15231" y="1176"/>
                        </a:cubicBezTo>
                        <a:cubicBezTo>
                          <a:pt x="14448" y="392"/>
                          <a:pt x="13424" y="1"/>
                          <a:pt x="12401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347;p24">
                    <a:extLst>
                      <a:ext uri="{FF2B5EF4-FFF2-40B4-BE49-F238E27FC236}">
                        <a16:creationId xmlns:a16="http://schemas.microsoft.com/office/drawing/2014/main" id="{5CBDD0EC-FD69-4DD7-8484-9336A6EB577C}"/>
                      </a:ext>
                    </a:extLst>
                  </p:cNvPr>
                  <p:cNvSpPr/>
                  <p:nvPr/>
                </p:nvSpPr>
                <p:spPr>
                  <a:xfrm>
                    <a:off x="4530600" y="3550675"/>
                    <a:ext cx="419950" cy="40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8" h="16030" extrusionOk="0">
                        <a:moveTo>
                          <a:pt x="4397" y="0"/>
                        </a:moveTo>
                        <a:cubicBezTo>
                          <a:pt x="3374" y="0"/>
                          <a:pt x="2350" y="392"/>
                          <a:pt x="1567" y="1175"/>
                        </a:cubicBezTo>
                        <a:cubicBezTo>
                          <a:pt x="0" y="2742"/>
                          <a:pt x="0" y="5270"/>
                          <a:pt x="1567" y="6836"/>
                        </a:cubicBezTo>
                        <a:lnTo>
                          <a:pt x="9570" y="14855"/>
                        </a:lnTo>
                        <a:cubicBezTo>
                          <a:pt x="10353" y="15638"/>
                          <a:pt x="11377" y="16029"/>
                          <a:pt x="12400" y="16029"/>
                        </a:cubicBezTo>
                        <a:cubicBezTo>
                          <a:pt x="13424" y="16029"/>
                          <a:pt x="14448" y="15638"/>
                          <a:pt x="15231" y="14855"/>
                        </a:cubicBezTo>
                        <a:cubicBezTo>
                          <a:pt x="16797" y="13288"/>
                          <a:pt x="16797" y="10745"/>
                          <a:pt x="15231" y="9194"/>
                        </a:cubicBezTo>
                        <a:lnTo>
                          <a:pt x="7228" y="1175"/>
                        </a:lnTo>
                        <a:cubicBezTo>
                          <a:pt x="6445" y="392"/>
                          <a:pt x="5421" y="0"/>
                          <a:pt x="4397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348;p24">
                    <a:extLst>
                      <a:ext uri="{FF2B5EF4-FFF2-40B4-BE49-F238E27FC236}">
                        <a16:creationId xmlns:a16="http://schemas.microsoft.com/office/drawing/2014/main" id="{4659B323-6E4D-4125-981A-136556945B50}"/>
                      </a:ext>
                    </a:extLst>
                  </p:cNvPr>
                  <p:cNvSpPr/>
                  <p:nvPr/>
                </p:nvSpPr>
                <p:spPr>
                  <a:xfrm>
                    <a:off x="4937725" y="2590925"/>
                    <a:ext cx="483525" cy="2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41" h="8019" extrusionOk="0">
                        <a:moveTo>
                          <a:pt x="4002" y="0"/>
                        </a:moveTo>
                        <a:cubicBezTo>
                          <a:pt x="1800" y="0"/>
                          <a:pt x="0" y="1799"/>
                          <a:pt x="0" y="4002"/>
                        </a:cubicBezTo>
                        <a:cubicBezTo>
                          <a:pt x="0" y="6220"/>
                          <a:pt x="1800" y="8019"/>
                          <a:pt x="4002" y="8019"/>
                        </a:cubicBezTo>
                        <a:lnTo>
                          <a:pt x="15339" y="8019"/>
                        </a:lnTo>
                        <a:cubicBezTo>
                          <a:pt x="17557" y="8019"/>
                          <a:pt x="19341" y="6220"/>
                          <a:pt x="19341" y="4002"/>
                        </a:cubicBezTo>
                        <a:cubicBezTo>
                          <a:pt x="19341" y="1799"/>
                          <a:pt x="17557" y="0"/>
                          <a:pt x="15339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349;p24">
                    <a:extLst>
                      <a:ext uri="{FF2B5EF4-FFF2-40B4-BE49-F238E27FC236}">
                        <a16:creationId xmlns:a16="http://schemas.microsoft.com/office/drawing/2014/main" id="{806A7CC8-5C9F-4C85-9540-AA0CF85E0F44}"/>
                      </a:ext>
                    </a:extLst>
                  </p:cNvPr>
                  <p:cNvSpPr/>
                  <p:nvPr/>
                </p:nvSpPr>
                <p:spPr>
                  <a:xfrm>
                    <a:off x="4530200" y="1430900"/>
                    <a:ext cx="419950" cy="400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8" h="16018" extrusionOk="0">
                        <a:moveTo>
                          <a:pt x="12411" y="0"/>
                        </a:moveTo>
                        <a:cubicBezTo>
                          <a:pt x="11385" y="0"/>
                          <a:pt x="10361" y="392"/>
                          <a:pt x="9586" y="1175"/>
                        </a:cubicBezTo>
                        <a:lnTo>
                          <a:pt x="1567" y="9194"/>
                        </a:lnTo>
                        <a:cubicBezTo>
                          <a:pt x="1" y="10745"/>
                          <a:pt x="1" y="13288"/>
                          <a:pt x="1567" y="14855"/>
                        </a:cubicBezTo>
                        <a:cubicBezTo>
                          <a:pt x="2351" y="15630"/>
                          <a:pt x="3374" y="16018"/>
                          <a:pt x="4398" y="16018"/>
                        </a:cubicBezTo>
                        <a:cubicBezTo>
                          <a:pt x="5422" y="16018"/>
                          <a:pt x="6445" y="15630"/>
                          <a:pt x="7228" y="14855"/>
                        </a:cubicBezTo>
                        <a:lnTo>
                          <a:pt x="15247" y="6836"/>
                        </a:lnTo>
                        <a:cubicBezTo>
                          <a:pt x="16798" y="5270"/>
                          <a:pt x="16798" y="2742"/>
                          <a:pt x="15247" y="1175"/>
                        </a:cubicBezTo>
                        <a:cubicBezTo>
                          <a:pt x="14464" y="392"/>
                          <a:pt x="13436" y="0"/>
                          <a:pt x="12411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3" name="Google Shape;350;p24">
                  <a:extLst>
                    <a:ext uri="{FF2B5EF4-FFF2-40B4-BE49-F238E27FC236}">
                      <a16:creationId xmlns:a16="http://schemas.microsoft.com/office/drawing/2014/main" id="{2EB35AB0-26F0-417A-AF7F-06FBC93A73F3}"/>
                    </a:ext>
                  </a:extLst>
                </p:cNvPr>
                <p:cNvGrpSpPr/>
                <p:nvPr/>
              </p:nvGrpSpPr>
              <p:grpSpPr>
                <a:xfrm>
                  <a:off x="4234568" y="632509"/>
                  <a:ext cx="296051" cy="527032"/>
                  <a:chOff x="2390675" y="509525"/>
                  <a:chExt cx="2636250" cy="4693075"/>
                </a:xfrm>
              </p:grpSpPr>
              <p:sp>
                <p:nvSpPr>
                  <p:cNvPr id="224" name="Google Shape;351;p24">
                    <a:extLst>
                      <a:ext uri="{FF2B5EF4-FFF2-40B4-BE49-F238E27FC236}">
                        <a16:creationId xmlns:a16="http://schemas.microsoft.com/office/drawing/2014/main" id="{99D29C80-8D9D-4609-8755-79C6A72E5D50}"/>
                      </a:ext>
                    </a:extLst>
                  </p:cNvPr>
                  <p:cNvSpPr/>
                  <p:nvPr/>
                </p:nvSpPr>
                <p:spPr>
                  <a:xfrm>
                    <a:off x="2390675" y="1802775"/>
                    <a:ext cx="2542025" cy="339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81" h="135983" extrusionOk="0">
                        <a:moveTo>
                          <a:pt x="67216" y="1"/>
                        </a:moveTo>
                        <a:cubicBezTo>
                          <a:pt x="66862" y="1"/>
                          <a:pt x="66490" y="103"/>
                          <a:pt x="66055" y="352"/>
                        </a:cubicBezTo>
                        <a:lnTo>
                          <a:pt x="44482" y="12915"/>
                        </a:lnTo>
                        <a:cubicBezTo>
                          <a:pt x="42652" y="13969"/>
                          <a:pt x="41178" y="16808"/>
                          <a:pt x="41178" y="19243"/>
                        </a:cubicBezTo>
                        <a:lnTo>
                          <a:pt x="41178" y="42352"/>
                        </a:lnTo>
                        <a:lnTo>
                          <a:pt x="23947" y="52293"/>
                        </a:lnTo>
                        <a:cubicBezTo>
                          <a:pt x="22117" y="53348"/>
                          <a:pt x="20644" y="56186"/>
                          <a:pt x="20644" y="58621"/>
                        </a:cubicBezTo>
                        <a:lnTo>
                          <a:pt x="20644" y="81731"/>
                        </a:lnTo>
                        <a:lnTo>
                          <a:pt x="3304" y="91734"/>
                        </a:lnTo>
                        <a:cubicBezTo>
                          <a:pt x="1474" y="92789"/>
                          <a:pt x="0" y="95627"/>
                          <a:pt x="0" y="98062"/>
                        </a:cubicBezTo>
                        <a:lnTo>
                          <a:pt x="0" y="116751"/>
                        </a:lnTo>
                        <a:cubicBezTo>
                          <a:pt x="0" y="117821"/>
                          <a:pt x="295" y="118628"/>
                          <a:pt x="776" y="119109"/>
                        </a:cubicBezTo>
                        <a:lnTo>
                          <a:pt x="33361" y="135704"/>
                        </a:lnTo>
                        <a:cubicBezTo>
                          <a:pt x="33638" y="135886"/>
                          <a:pt x="33959" y="135983"/>
                          <a:pt x="34311" y="135983"/>
                        </a:cubicBezTo>
                        <a:cubicBezTo>
                          <a:pt x="34710" y="135983"/>
                          <a:pt x="35149" y="135859"/>
                          <a:pt x="35610" y="135595"/>
                        </a:cubicBezTo>
                        <a:lnTo>
                          <a:pt x="96190" y="100497"/>
                        </a:lnTo>
                        <a:cubicBezTo>
                          <a:pt x="99230" y="98760"/>
                          <a:pt x="101681" y="94076"/>
                          <a:pt x="101681" y="90028"/>
                        </a:cubicBezTo>
                        <a:lnTo>
                          <a:pt x="101681" y="19196"/>
                        </a:lnTo>
                        <a:cubicBezTo>
                          <a:pt x="101681" y="17800"/>
                          <a:pt x="101200" y="16854"/>
                          <a:pt x="100440" y="16482"/>
                        </a:cubicBezTo>
                        <a:lnTo>
                          <a:pt x="68459" y="352"/>
                        </a:lnTo>
                        <a:cubicBezTo>
                          <a:pt x="68023" y="142"/>
                          <a:pt x="67632" y="1"/>
                          <a:pt x="67216" y="1"/>
                        </a:cubicBezTo>
                        <a:close/>
                      </a:path>
                    </a:pathLst>
                  </a:custGeom>
                  <a:solidFill>
                    <a:srgbClr val="589EA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352;p24">
                    <a:extLst>
                      <a:ext uri="{FF2B5EF4-FFF2-40B4-BE49-F238E27FC236}">
                        <a16:creationId xmlns:a16="http://schemas.microsoft.com/office/drawing/2014/main" id="{81C91D11-50F9-4988-AD66-81AEDFF8FF2B}"/>
                      </a:ext>
                    </a:extLst>
                  </p:cNvPr>
                  <p:cNvSpPr/>
                  <p:nvPr/>
                </p:nvSpPr>
                <p:spPr>
                  <a:xfrm>
                    <a:off x="3198331" y="2210147"/>
                    <a:ext cx="1734377" cy="2992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75" h="119698" extrusionOk="0">
                        <a:moveTo>
                          <a:pt x="67390" y="0"/>
                        </a:moveTo>
                        <a:cubicBezTo>
                          <a:pt x="66986" y="0"/>
                          <a:pt x="66541" y="130"/>
                          <a:pt x="66071" y="404"/>
                        </a:cubicBezTo>
                        <a:lnTo>
                          <a:pt x="44482" y="12967"/>
                        </a:lnTo>
                        <a:cubicBezTo>
                          <a:pt x="42652" y="14021"/>
                          <a:pt x="41163" y="16860"/>
                          <a:pt x="41163" y="19295"/>
                        </a:cubicBezTo>
                        <a:lnTo>
                          <a:pt x="41163" y="42404"/>
                        </a:lnTo>
                        <a:lnTo>
                          <a:pt x="23947" y="52346"/>
                        </a:lnTo>
                        <a:cubicBezTo>
                          <a:pt x="22117" y="53400"/>
                          <a:pt x="20628" y="56239"/>
                          <a:pt x="20628" y="58674"/>
                        </a:cubicBezTo>
                        <a:lnTo>
                          <a:pt x="20628" y="81783"/>
                        </a:lnTo>
                        <a:lnTo>
                          <a:pt x="3304" y="91786"/>
                        </a:lnTo>
                        <a:cubicBezTo>
                          <a:pt x="1474" y="92841"/>
                          <a:pt x="1" y="95664"/>
                          <a:pt x="1" y="98114"/>
                        </a:cubicBezTo>
                        <a:lnTo>
                          <a:pt x="1" y="116803"/>
                        </a:lnTo>
                        <a:cubicBezTo>
                          <a:pt x="1" y="118616"/>
                          <a:pt x="826" y="119698"/>
                          <a:pt x="2002" y="119698"/>
                        </a:cubicBezTo>
                        <a:cubicBezTo>
                          <a:pt x="2406" y="119698"/>
                          <a:pt x="2852" y="119570"/>
                          <a:pt x="3320" y="119300"/>
                        </a:cubicBezTo>
                        <a:lnTo>
                          <a:pt x="63900" y="84202"/>
                        </a:lnTo>
                        <a:cubicBezTo>
                          <a:pt x="66924" y="82465"/>
                          <a:pt x="69375" y="77781"/>
                          <a:pt x="69375" y="73733"/>
                        </a:cubicBezTo>
                        <a:lnTo>
                          <a:pt x="69375" y="2901"/>
                        </a:lnTo>
                        <a:cubicBezTo>
                          <a:pt x="69375" y="1090"/>
                          <a:pt x="68560" y="0"/>
                          <a:pt x="67390" y="0"/>
                        </a:cubicBezTo>
                        <a:close/>
                      </a:path>
                    </a:pathLst>
                  </a:custGeom>
                  <a:solidFill>
                    <a:srgbClr val="B2D2D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" name="Google Shape;353;p24">
                    <a:extLst>
                      <a:ext uri="{FF2B5EF4-FFF2-40B4-BE49-F238E27FC236}">
                        <a16:creationId xmlns:a16="http://schemas.microsoft.com/office/drawing/2014/main" id="{33431A88-0CD6-4E2F-B43F-1FCE0FCF170D}"/>
                      </a:ext>
                    </a:extLst>
                  </p:cNvPr>
                  <p:cNvSpPr/>
                  <p:nvPr/>
                </p:nvSpPr>
                <p:spPr>
                  <a:xfrm>
                    <a:off x="2390675" y="3846025"/>
                    <a:ext cx="1323375" cy="817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35" h="32680" extrusionOk="0">
                        <a:moveTo>
                          <a:pt x="20644" y="1"/>
                        </a:moveTo>
                        <a:lnTo>
                          <a:pt x="3304" y="10004"/>
                        </a:lnTo>
                        <a:cubicBezTo>
                          <a:pt x="1474" y="11059"/>
                          <a:pt x="0" y="13897"/>
                          <a:pt x="0" y="16332"/>
                        </a:cubicBezTo>
                        <a:lnTo>
                          <a:pt x="32307" y="32679"/>
                        </a:lnTo>
                        <a:cubicBezTo>
                          <a:pt x="32307" y="30229"/>
                          <a:pt x="33780" y="27406"/>
                          <a:pt x="35610" y="26351"/>
                        </a:cubicBezTo>
                        <a:lnTo>
                          <a:pt x="52934" y="16348"/>
                        </a:lnTo>
                        <a:lnTo>
                          <a:pt x="20644" y="1"/>
                        </a:lnTo>
                        <a:close/>
                      </a:path>
                    </a:pathLst>
                  </a:custGeom>
                  <a:solidFill>
                    <a:srgbClr val="79B1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" name="Google Shape;354;p24">
                    <a:extLst>
                      <a:ext uri="{FF2B5EF4-FFF2-40B4-BE49-F238E27FC236}">
                        <a16:creationId xmlns:a16="http://schemas.microsoft.com/office/drawing/2014/main" id="{E296AA16-FE89-4455-B83A-5EF5E5542184}"/>
                      </a:ext>
                    </a:extLst>
                  </p:cNvPr>
                  <p:cNvSpPr/>
                  <p:nvPr/>
                </p:nvSpPr>
                <p:spPr>
                  <a:xfrm>
                    <a:off x="2906750" y="2861550"/>
                    <a:ext cx="1320650" cy="815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26" h="32602" extrusionOk="0">
                        <a:moveTo>
                          <a:pt x="20535" y="1"/>
                        </a:moveTo>
                        <a:lnTo>
                          <a:pt x="3304" y="9942"/>
                        </a:lnTo>
                        <a:cubicBezTo>
                          <a:pt x="1474" y="10997"/>
                          <a:pt x="1" y="13835"/>
                          <a:pt x="1" y="16270"/>
                        </a:cubicBezTo>
                        <a:lnTo>
                          <a:pt x="32307" y="32602"/>
                        </a:lnTo>
                        <a:cubicBezTo>
                          <a:pt x="32291" y="30167"/>
                          <a:pt x="33780" y="27344"/>
                          <a:pt x="35610" y="26290"/>
                        </a:cubicBezTo>
                        <a:lnTo>
                          <a:pt x="52826" y="16348"/>
                        </a:lnTo>
                        <a:lnTo>
                          <a:pt x="20535" y="1"/>
                        </a:lnTo>
                        <a:close/>
                      </a:path>
                    </a:pathLst>
                  </a:custGeom>
                  <a:solidFill>
                    <a:srgbClr val="79B1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" name="Google Shape;355;p24">
                    <a:extLst>
                      <a:ext uri="{FF2B5EF4-FFF2-40B4-BE49-F238E27FC236}">
                        <a16:creationId xmlns:a16="http://schemas.microsoft.com/office/drawing/2014/main" id="{FD192CFE-1A44-447E-A5B3-A13CFA3487EF}"/>
                      </a:ext>
                    </a:extLst>
                  </p:cNvPr>
                  <p:cNvSpPr/>
                  <p:nvPr/>
                </p:nvSpPr>
                <p:spPr>
                  <a:xfrm>
                    <a:off x="3419725" y="1802400"/>
                    <a:ext cx="1481975" cy="889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79" h="35590" extrusionOk="0">
                        <a:moveTo>
                          <a:pt x="26054" y="0"/>
                        </a:moveTo>
                        <a:cubicBezTo>
                          <a:pt x="25700" y="0"/>
                          <a:pt x="25328" y="102"/>
                          <a:pt x="24893" y="351"/>
                        </a:cubicBezTo>
                        <a:lnTo>
                          <a:pt x="3320" y="12930"/>
                        </a:lnTo>
                        <a:cubicBezTo>
                          <a:pt x="1490" y="13984"/>
                          <a:pt x="1" y="16807"/>
                          <a:pt x="1" y="19258"/>
                        </a:cubicBezTo>
                        <a:lnTo>
                          <a:pt x="32307" y="35589"/>
                        </a:lnTo>
                        <a:cubicBezTo>
                          <a:pt x="32307" y="33154"/>
                          <a:pt x="33796" y="30331"/>
                          <a:pt x="35626" y="29277"/>
                        </a:cubicBezTo>
                        <a:lnTo>
                          <a:pt x="57200" y="16714"/>
                        </a:lnTo>
                        <a:cubicBezTo>
                          <a:pt x="57670" y="16437"/>
                          <a:pt x="58113" y="16309"/>
                          <a:pt x="58516" y="16309"/>
                        </a:cubicBezTo>
                        <a:cubicBezTo>
                          <a:pt x="58790" y="16309"/>
                          <a:pt x="59046" y="16368"/>
                          <a:pt x="59278" y="16481"/>
                        </a:cubicBezTo>
                        <a:lnTo>
                          <a:pt x="27297" y="351"/>
                        </a:lnTo>
                        <a:cubicBezTo>
                          <a:pt x="26861" y="142"/>
                          <a:pt x="26470" y="0"/>
                          <a:pt x="26054" y="0"/>
                        </a:cubicBezTo>
                        <a:close/>
                      </a:path>
                    </a:pathLst>
                  </a:custGeom>
                  <a:solidFill>
                    <a:srgbClr val="79B1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356;p24">
                    <a:extLst>
                      <a:ext uri="{FF2B5EF4-FFF2-40B4-BE49-F238E27FC236}">
                        <a16:creationId xmlns:a16="http://schemas.microsoft.com/office/drawing/2014/main" id="{94826A47-27EF-4AFC-8DF7-8B66C3638BF5}"/>
                      </a:ext>
                    </a:extLst>
                  </p:cNvPr>
                  <p:cNvSpPr/>
                  <p:nvPr/>
                </p:nvSpPr>
                <p:spPr>
                  <a:xfrm>
                    <a:off x="4160700" y="509525"/>
                    <a:ext cx="866225" cy="125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9" h="50082" extrusionOk="0">
                        <a:moveTo>
                          <a:pt x="34649" y="1"/>
                        </a:moveTo>
                        <a:lnTo>
                          <a:pt x="0" y="20008"/>
                        </a:lnTo>
                        <a:lnTo>
                          <a:pt x="0" y="50081"/>
                        </a:lnTo>
                        <a:lnTo>
                          <a:pt x="34649" y="30089"/>
                        </a:lnTo>
                        <a:lnTo>
                          <a:pt x="27747" y="19031"/>
                        </a:lnTo>
                        <a:lnTo>
                          <a:pt x="34649" y="1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357;p24">
                    <a:extLst>
                      <a:ext uri="{FF2B5EF4-FFF2-40B4-BE49-F238E27FC236}">
                        <a16:creationId xmlns:a16="http://schemas.microsoft.com/office/drawing/2014/main" id="{6A58D096-0488-4720-B478-F0A1D45DB21E}"/>
                      </a:ext>
                    </a:extLst>
                  </p:cNvPr>
                  <p:cNvSpPr/>
                  <p:nvPr/>
                </p:nvSpPr>
                <p:spPr>
                  <a:xfrm>
                    <a:off x="4107200" y="951175"/>
                    <a:ext cx="107425" cy="135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7" h="54005" extrusionOk="0">
                        <a:moveTo>
                          <a:pt x="2140" y="0"/>
                        </a:moveTo>
                        <a:cubicBezTo>
                          <a:pt x="962" y="0"/>
                          <a:pt x="0" y="962"/>
                          <a:pt x="0" y="2140"/>
                        </a:cubicBezTo>
                        <a:lnTo>
                          <a:pt x="0" y="51864"/>
                        </a:lnTo>
                        <a:cubicBezTo>
                          <a:pt x="0" y="53043"/>
                          <a:pt x="962" y="54005"/>
                          <a:pt x="2140" y="54005"/>
                        </a:cubicBezTo>
                        <a:cubicBezTo>
                          <a:pt x="3335" y="54005"/>
                          <a:pt x="4296" y="53043"/>
                          <a:pt x="4296" y="51864"/>
                        </a:cubicBezTo>
                        <a:lnTo>
                          <a:pt x="4296" y="2140"/>
                        </a:lnTo>
                        <a:cubicBezTo>
                          <a:pt x="4296" y="962"/>
                          <a:pt x="3335" y="0"/>
                          <a:pt x="2140" y="0"/>
                        </a:cubicBezTo>
                        <a:close/>
                      </a:path>
                    </a:pathLst>
                  </a:custGeom>
                  <a:solidFill>
                    <a:srgbClr val="3E73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EFB39D1-CC84-4C12-8715-F8F9B71C4D1C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04A8BBD-DA5C-481F-82CF-3CEBD9B201E4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239" name="Google Shape;163;p19">
              <a:extLst>
                <a:ext uri="{FF2B5EF4-FFF2-40B4-BE49-F238E27FC236}">
                  <a16:creationId xmlns:a16="http://schemas.microsoft.com/office/drawing/2014/main" id="{1A9A7F3D-CA04-40C1-80ED-7D215FFFD19E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Goals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240" name="Google Shape;202;p22">
              <a:extLst>
                <a:ext uri="{FF2B5EF4-FFF2-40B4-BE49-F238E27FC236}">
                  <a16:creationId xmlns:a16="http://schemas.microsoft.com/office/drawing/2014/main" id="{21863CB6-6D0F-4410-899D-D4A74B60FB9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D0F09F"/>
                  </a:solidFill>
                  <a:latin typeface="Montserrat" panose="00000500000000000000" pitchFamily="2" charset="0"/>
                </a:rPr>
                <a:t>Project scope</a:t>
              </a:r>
              <a:endParaRPr lang="en-US" sz="900">
                <a:solidFill>
                  <a:srgbClr val="D0F09F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085481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 descr="Background pattern&#10;&#10;Description automatically generated">
            <a:extLst>
              <a:ext uri="{FF2B5EF4-FFF2-40B4-BE49-F238E27FC236}">
                <a16:creationId xmlns:a16="http://schemas.microsoft.com/office/drawing/2014/main" id="{10483029-6C8D-4D22-AAAF-38ECC70B06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0969" y="5186402"/>
            <a:ext cx="1587601" cy="284387"/>
          </a:xfrm>
          <a:prstGeom prst="rect">
            <a:avLst/>
          </a:prstGeom>
          <a:noFill/>
          <a:effectLst>
            <a:softEdge rad="889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0B3976-1725-434A-AA68-2E9F6B67CBDB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29B958-5B15-440E-A52F-4BB543080B9B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4" name="Google Shape;163;p19">
              <a:extLst>
                <a:ext uri="{FF2B5EF4-FFF2-40B4-BE49-F238E27FC236}">
                  <a16:creationId xmlns:a16="http://schemas.microsoft.com/office/drawing/2014/main" id="{4C0ABD61-67AE-462D-8D6B-4FB4DB6EA312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Research report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5" name="Google Shape;202;p22">
              <a:extLst>
                <a:ext uri="{FF2B5EF4-FFF2-40B4-BE49-F238E27FC236}">
                  <a16:creationId xmlns:a16="http://schemas.microsoft.com/office/drawing/2014/main" id="{65592D5D-ED69-4190-B2C6-4B126D4A7E89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A8DBA7"/>
                  </a:solidFill>
                  <a:latin typeface="Montserrat" panose="00000500000000000000" pitchFamily="2" charset="0"/>
                </a:rPr>
                <a:t>Brainstorming stage</a:t>
              </a:r>
              <a:endParaRPr lang="en-US" sz="900">
                <a:solidFill>
                  <a:srgbClr val="A8DBA7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BCD134-98ED-431B-83DB-1EA45A5B0FA7}"/>
              </a:ext>
            </a:extLst>
          </p:cNvPr>
          <p:cNvSpPr txBox="1"/>
          <p:nvPr/>
        </p:nvSpPr>
        <p:spPr>
          <a:xfrm>
            <a:off x="357912" y="1000993"/>
            <a:ext cx="16494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Market need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5D2E4-9241-44D9-B025-9DCAAD44660F}"/>
              </a:ext>
            </a:extLst>
          </p:cNvPr>
          <p:cNvSpPr txBox="1"/>
          <p:nvPr/>
        </p:nvSpPr>
        <p:spPr>
          <a:xfrm>
            <a:off x="1742661" y="1007823"/>
            <a:ext cx="4704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A8DBA7"/>
                </a:solidFill>
                <a:latin typeface="Montserrat" panose="00000500000000000000" pitchFamily="2" charset="0"/>
              </a:rPr>
              <a:t>Agriculture is becoming more technologically advanced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4D5CE7-BDF9-4121-8436-635BD80B2EC6}"/>
              </a:ext>
            </a:extLst>
          </p:cNvPr>
          <p:cNvSpPr txBox="1"/>
          <p:nvPr/>
        </p:nvSpPr>
        <p:spPr>
          <a:xfrm>
            <a:off x="1742661" y="1265127"/>
            <a:ext cx="4704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rgbClr val="A8DBA7"/>
                </a:solidFill>
              </a:defRPr>
            </a:lvl1pPr>
          </a:lstStyle>
          <a:p>
            <a:r>
              <a:rPr lang="en-US" sz="1100">
                <a:latin typeface="Montserrat" panose="00000500000000000000" pitchFamily="2" charset="0"/>
              </a:rPr>
              <a:t>Creating and growing agricultural industries in using high-tech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7570A2B-9EE7-42EA-95E9-43D894C54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2183110"/>
              </p:ext>
            </p:extLst>
          </p:nvPr>
        </p:nvGraphicFramePr>
        <p:xfrm>
          <a:off x="861390" y="2117393"/>
          <a:ext cx="7142923" cy="1932092"/>
        </p:xfrm>
        <a:graphic>
          <a:graphicData uri="http://schemas.openxmlformats.org/drawingml/2006/table">
            <a:tbl>
              <a:tblPr/>
              <a:tblGrid>
                <a:gridCol w="3601848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3541075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</a:tblGrid>
              <a:tr h="312153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Strengths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Weakness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633799">
                <a:tc>
                  <a:txBody>
                    <a:bodyPr/>
                    <a:lstStyle/>
                    <a:p>
                      <a:pPr marL="0" indent="0" rtl="0" fontAlgn="ctr"/>
                      <a:r>
                        <a:rPr lang="en-US" sz="9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Agricultural is the key economic sector of Viet Nam.</a:t>
                      </a:r>
                    </a:p>
                    <a:p>
                      <a:pPr marL="0" indent="0" rtl="0" fontAlgn="ctr"/>
                      <a:r>
                        <a:rPr lang="en-US" sz="9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Many tools for data collection, analysis, and statistics.</a:t>
                      </a:r>
                      <a:endParaRPr lang="en-US" sz="9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The need for supply chain partners.</a:t>
                      </a:r>
                    </a:p>
                    <a:p>
                      <a:pPr rtl="0" fontAlgn="ctr"/>
                      <a:r>
                        <a:rPr lang="en-US" sz="9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High-tech farm can be prey expensive.</a:t>
                      </a:r>
                      <a:endParaRPr lang="en-US" sz="9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2991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Oppounities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Threats</a:t>
                      </a:r>
                      <a:r>
                        <a:rPr lang="en-US" sz="1000"/>
                        <a:t> 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68665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The government promotes technology in agriculture.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People tend to buy clean, safe products from food chains.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 diverse range of plants, it is challenging to cover 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Agriculture's Aging Population 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Data-theft with consumers and suppliers.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08934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CDABA29B-581F-4B70-AC7D-34D98C0761DA}"/>
              </a:ext>
            </a:extLst>
          </p:cNvPr>
          <p:cNvGrpSpPr/>
          <p:nvPr/>
        </p:nvGrpSpPr>
        <p:grpSpPr>
          <a:xfrm>
            <a:off x="861390" y="4248355"/>
            <a:ext cx="7421219" cy="307777"/>
            <a:chOff x="972025" y="4167809"/>
            <a:chExt cx="7421219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03E2CD-B910-4E06-9156-3434102EF70F}"/>
                </a:ext>
              </a:extLst>
            </p:cNvPr>
            <p:cNvSpPr txBox="1"/>
            <p:nvPr/>
          </p:nvSpPr>
          <p:spPr>
            <a:xfrm>
              <a:off x="1250321" y="4167809"/>
              <a:ext cx="71429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A8DBA7"/>
                  </a:solidFill>
                  <a:latin typeface="Montserrat" panose="00000500000000000000" pitchFamily="2" charset="0"/>
                </a:rPr>
                <a:t>“Make a basic platform but still meet the requirements &amp; the needs of users”</a:t>
              </a:r>
            </a:p>
          </p:txBody>
        </p:sp>
        <p:pic>
          <p:nvPicPr>
            <p:cNvPr id="20" name="Graphic 19" descr="Back with solid fill">
              <a:extLst>
                <a:ext uri="{FF2B5EF4-FFF2-40B4-BE49-F238E27FC236}">
                  <a16:creationId xmlns:a16="http://schemas.microsoft.com/office/drawing/2014/main" id="{07C4EE45-5840-432C-A6D7-850F8EA8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972025" y="4167809"/>
              <a:ext cx="278296" cy="27829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C80495A-8D4B-4795-A5C9-578CF1C3FF72}"/>
              </a:ext>
            </a:extLst>
          </p:cNvPr>
          <p:cNvSpPr txBox="1"/>
          <p:nvPr/>
        </p:nvSpPr>
        <p:spPr>
          <a:xfrm>
            <a:off x="357912" y="1683565"/>
            <a:ext cx="16494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SWOT analysis</a:t>
            </a:r>
          </a:p>
        </p:txBody>
      </p:sp>
    </p:spTree>
    <p:extLst>
      <p:ext uri="{BB962C8B-B14F-4D97-AF65-F5344CB8AC3E}">
        <p14:creationId xmlns:p14="http://schemas.microsoft.com/office/powerpoint/2010/main" val="3793916309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 descr="Background pattern&#10;&#10;Description automatically generated">
            <a:extLst>
              <a:ext uri="{FF2B5EF4-FFF2-40B4-BE49-F238E27FC236}">
                <a16:creationId xmlns:a16="http://schemas.microsoft.com/office/drawing/2014/main" id="{10483029-6C8D-4D22-AAAF-38ECC70B06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3073" y="5352054"/>
            <a:ext cx="1587601" cy="284387"/>
          </a:xfrm>
          <a:prstGeom prst="rect">
            <a:avLst/>
          </a:prstGeom>
          <a:noFill/>
          <a:effectLst>
            <a:softEdge rad="889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0B3976-1725-434A-AA68-2E9F6B67CBDB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29B958-5B15-440E-A52F-4BB543080B9B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4" name="Google Shape;163;p19">
              <a:extLst>
                <a:ext uri="{FF2B5EF4-FFF2-40B4-BE49-F238E27FC236}">
                  <a16:creationId xmlns:a16="http://schemas.microsoft.com/office/drawing/2014/main" id="{4C0ABD61-67AE-462D-8D6B-4FB4DB6EA312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  <a:latin typeface="Montserrat Medium" panose="00000600000000000000" pitchFamily="2" charset="0"/>
                </a:rPr>
                <a:t>Planning</a:t>
              </a:r>
            </a:p>
          </p:txBody>
        </p:sp>
        <p:sp>
          <p:nvSpPr>
            <p:cNvPr id="15" name="Google Shape;202;p22">
              <a:extLst>
                <a:ext uri="{FF2B5EF4-FFF2-40B4-BE49-F238E27FC236}">
                  <a16:creationId xmlns:a16="http://schemas.microsoft.com/office/drawing/2014/main" id="{65592D5D-ED69-4190-B2C6-4B126D4A7E89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A8DBA7"/>
                  </a:solidFill>
                  <a:latin typeface="Montserrat" panose="00000500000000000000" pitchFamily="2" charset="0"/>
                </a:rPr>
                <a:t>Brainstorming stage</a:t>
              </a:r>
              <a:endParaRPr lang="en-US" sz="900">
                <a:solidFill>
                  <a:srgbClr val="A8DBA7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BCD134-98ED-431B-83DB-1EA45A5B0FA7}"/>
              </a:ext>
            </a:extLst>
          </p:cNvPr>
          <p:cNvSpPr txBox="1"/>
          <p:nvPr/>
        </p:nvSpPr>
        <p:spPr>
          <a:xfrm>
            <a:off x="357912" y="1000993"/>
            <a:ext cx="1649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Target Customer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0495A-8D4B-4795-A5C9-578CF1C3FF72}"/>
              </a:ext>
            </a:extLst>
          </p:cNvPr>
          <p:cNvSpPr txBox="1"/>
          <p:nvPr/>
        </p:nvSpPr>
        <p:spPr>
          <a:xfrm>
            <a:off x="357912" y="1834629"/>
            <a:ext cx="16494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Profit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099144-369F-40CC-B590-926F5847099D}"/>
              </a:ext>
            </a:extLst>
          </p:cNvPr>
          <p:cNvSpPr txBox="1"/>
          <p:nvPr/>
        </p:nvSpPr>
        <p:spPr>
          <a:xfrm>
            <a:off x="2007393" y="1004987"/>
            <a:ext cx="28464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/>
              <a:t>Gender: All gender </a:t>
            </a:r>
          </a:p>
          <a:p>
            <a:r>
              <a:rPr lang="en-US"/>
              <a:t>Age: Gen X – Gen Z </a:t>
            </a:r>
          </a:p>
          <a:p>
            <a:r>
              <a:rPr lang="en-US"/>
              <a:t>Hobbies: Agriculture, Investment.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8B776-EE04-4FB5-990B-62A6D328178E}"/>
              </a:ext>
            </a:extLst>
          </p:cNvPr>
          <p:cNvSpPr txBox="1"/>
          <p:nvPr/>
        </p:nvSpPr>
        <p:spPr>
          <a:xfrm>
            <a:off x="5585792" y="970215"/>
            <a:ext cx="1394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D0F09F"/>
                </a:solidFill>
                <a:latin typeface="Montserrat" panose="00000500000000000000" pitchFamily="2" charset="0"/>
              </a:rPr>
              <a:t>The farmers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5FABD1-F739-4D20-AFD3-127CF29D7655}"/>
              </a:ext>
            </a:extLst>
          </p:cNvPr>
          <p:cNvSpPr txBox="1"/>
          <p:nvPr/>
        </p:nvSpPr>
        <p:spPr>
          <a:xfrm>
            <a:off x="5585792" y="1153572"/>
            <a:ext cx="1394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A8DBA7"/>
                </a:solidFill>
                <a:latin typeface="Montserrat" panose="00000500000000000000" pitchFamily="2" charset="0"/>
              </a:rPr>
              <a:t>The youngsters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DB4C-79E7-4E3B-916F-826726E073A5}"/>
              </a:ext>
            </a:extLst>
          </p:cNvPr>
          <p:cNvSpPr txBox="1"/>
          <p:nvPr/>
        </p:nvSpPr>
        <p:spPr>
          <a:xfrm>
            <a:off x="5585792" y="1375788"/>
            <a:ext cx="1394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589EA5"/>
                </a:solidFill>
                <a:latin typeface="Montserrat" panose="00000500000000000000" pitchFamily="2" charset="0"/>
              </a:rPr>
              <a:t>The merchants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51989-3C3A-468B-8F76-C2A4F0CF56FE}"/>
              </a:ext>
            </a:extLst>
          </p:cNvPr>
          <p:cNvSpPr txBox="1"/>
          <p:nvPr/>
        </p:nvSpPr>
        <p:spPr>
          <a:xfrm>
            <a:off x="2154901" y="2680003"/>
            <a:ext cx="12207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/>
              <a:t>Cost of IPO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4C5BD-AD6B-4EE9-90A1-D36519D626E5}"/>
              </a:ext>
            </a:extLst>
          </p:cNvPr>
          <p:cNvSpPr txBox="1"/>
          <p:nvPr/>
        </p:nvSpPr>
        <p:spPr>
          <a:xfrm>
            <a:off x="1036096" y="2852380"/>
            <a:ext cx="1134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rgbClr val="D0F09F"/>
                </a:solidFill>
                <a:latin typeface="Montserrat" panose="00000500000000000000" pitchFamily="2" charset="0"/>
              </a:defRPr>
            </a:lvl1pPr>
          </a:lstStyle>
          <a:p>
            <a:pPr algn="r"/>
            <a:r>
              <a:rPr lang="en-US"/>
              <a:t>Investment</a:t>
            </a:r>
          </a:p>
        </p:txBody>
      </p:sp>
      <p:cxnSp>
        <p:nvCxnSpPr>
          <p:cNvPr id="36" name="Google Shape;475;p27">
            <a:extLst>
              <a:ext uri="{FF2B5EF4-FFF2-40B4-BE49-F238E27FC236}">
                <a16:creationId xmlns:a16="http://schemas.microsoft.com/office/drawing/2014/main" id="{5D78477B-0B76-48FD-80ED-9B54F26B1609}"/>
              </a:ext>
            </a:extLst>
          </p:cNvPr>
          <p:cNvCxnSpPr>
            <a:cxnSpLocks/>
          </p:cNvCxnSpPr>
          <p:nvPr/>
        </p:nvCxnSpPr>
        <p:spPr>
          <a:xfrm flipH="1">
            <a:off x="2246521" y="2918006"/>
            <a:ext cx="161903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76;p27">
            <a:extLst>
              <a:ext uri="{FF2B5EF4-FFF2-40B4-BE49-F238E27FC236}">
                <a16:creationId xmlns:a16="http://schemas.microsoft.com/office/drawing/2014/main" id="{DEC3965C-DBAD-4479-802C-602315B0124E}"/>
              </a:ext>
            </a:extLst>
          </p:cNvPr>
          <p:cNvCxnSpPr>
            <a:cxnSpLocks/>
          </p:cNvCxnSpPr>
          <p:nvPr/>
        </p:nvCxnSpPr>
        <p:spPr>
          <a:xfrm flipH="1">
            <a:off x="2246521" y="3251707"/>
            <a:ext cx="230668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477;p27">
            <a:extLst>
              <a:ext uri="{FF2B5EF4-FFF2-40B4-BE49-F238E27FC236}">
                <a16:creationId xmlns:a16="http://schemas.microsoft.com/office/drawing/2014/main" id="{92C11DE6-B725-46B3-817A-FCACA2832085}"/>
              </a:ext>
            </a:extLst>
          </p:cNvPr>
          <p:cNvCxnSpPr>
            <a:cxnSpLocks/>
          </p:cNvCxnSpPr>
          <p:nvPr/>
        </p:nvCxnSpPr>
        <p:spPr>
          <a:xfrm flipH="1">
            <a:off x="2246521" y="3578362"/>
            <a:ext cx="28447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478;p27">
            <a:extLst>
              <a:ext uri="{FF2B5EF4-FFF2-40B4-BE49-F238E27FC236}">
                <a16:creationId xmlns:a16="http://schemas.microsoft.com/office/drawing/2014/main" id="{B0C6FFED-4C06-49D2-9371-B4CCD7587DCD}"/>
              </a:ext>
            </a:extLst>
          </p:cNvPr>
          <p:cNvCxnSpPr>
            <a:cxnSpLocks/>
          </p:cNvCxnSpPr>
          <p:nvPr/>
        </p:nvCxnSpPr>
        <p:spPr>
          <a:xfrm flipH="1">
            <a:off x="2246521" y="3903335"/>
            <a:ext cx="33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83;p27">
            <a:extLst>
              <a:ext uri="{FF2B5EF4-FFF2-40B4-BE49-F238E27FC236}">
                <a16:creationId xmlns:a16="http://schemas.microsoft.com/office/drawing/2014/main" id="{7DA13AA9-D65C-4CDA-89F0-CF54185956D1}"/>
              </a:ext>
            </a:extLst>
          </p:cNvPr>
          <p:cNvGrpSpPr/>
          <p:nvPr/>
        </p:nvGrpSpPr>
        <p:grpSpPr>
          <a:xfrm>
            <a:off x="3818975" y="1873454"/>
            <a:ext cx="3687948" cy="2188103"/>
            <a:chOff x="238125" y="727225"/>
            <a:chExt cx="7141650" cy="4237225"/>
          </a:xfrm>
        </p:grpSpPr>
        <p:sp>
          <p:nvSpPr>
            <p:cNvPr id="41" name="Google Shape;484;p27">
              <a:extLst>
                <a:ext uri="{FF2B5EF4-FFF2-40B4-BE49-F238E27FC236}">
                  <a16:creationId xmlns:a16="http://schemas.microsoft.com/office/drawing/2014/main" id="{B647BD60-9DEF-42B0-8C7F-6E1DDC242C27}"/>
                </a:ext>
              </a:extLst>
            </p:cNvPr>
            <p:cNvSpPr/>
            <p:nvPr/>
          </p:nvSpPr>
          <p:spPr>
            <a:xfrm>
              <a:off x="238125" y="727225"/>
              <a:ext cx="3991575" cy="2296350"/>
            </a:xfrm>
            <a:custGeom>
              <a:avLst/>
              <a:gdLst/>
              <a:ahLst/>
              <a:cxnLst/>
              <a:rect l="l" t="t" r="r" b="b"/>
              <a:pathLst>
                <a:path w="159663" h="91854" extrusionOk="0">
                  <a:moveTo>
                    <a:pt x="138906" y="0"/>
                  </a:moveTo>
                  <a:lnTo>
                    <a:pt x="0" y="79863"/>
                  </a:lnTo>
                  <a:lnTo>
                    <a:pt x="20756" y="91854"/>
                  </a:lnTo>
                  <a:lnTo>
                    <a:pt x="159663" y="11991"/>
                  </a:lnTo>
                  <a:lnTo>
                    <a:pt x="138906" y="0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5;p27">
              <a:extLst>
                <a:ext uri="{FF2B5EF4-FFF2-40B4-BE49-F238E27FC236}">
                  <a16:creationId xmlns:a16="http://schemas.microsoft.com/office/drawing/2014/main" id="{545F8DD2-3171-41A0-AA19-B542F0450CF1}"/>
                </a:ext>
              </a:extLst>
            </p:cNvPr>
            <p:cNvSpPr/>
            <p:nvPr/>
          </p:nvSpPr>
          <p:spPr>
            <a:xfrm>
              <a:off x="241300" y="1182975"/>
              <a:ext cx="2365350" cy="1371050"/>
            </a:xfrm>
            <a:custGeom>
              <a:avLst/>
              <a:gdLst/>
              <a:ahLst/>
              <a:cxnLst/>
              <a:rect l="l" t="t" r="r" b="b"/>
              <a:pathLst>
                <a:path w="94614" h="54842" extrusionOk="0">
                  <a:moveTo>
                    <a:pt x="73836" y="1"/>
                  </a:moveTo>
                  <a:lnTo>
                    <a:pt x="0" y="42850"/>
                  </a:lnTo>
                  <a:lnTo>
                    <a:pt x="20757" y="54841"/>
                  </a:lnTo>
                  <a:lnTo>
                    <a:pt x="94614" y="11992"/>
                  </a:lnTo>
                  <a:lnTo>
                    <a:pt x="73836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6;p27">
              <a:extLst>
                <a:ext uri="{FF2B5EF4-FFF2-40B4-BE49-F238E27FC236}">
                  <a16:creationId xmlns:a16="http://schemas.microsoft.com/office/drawing/2014/main" id="{B82AE840-462B-40CE-8DE8-3A5FB525C466}"/>
                </a:ext>
              </a:extLst>
            </p:cNvPr>
            <p:cNvSpPr/>
            <p:nvPr/>
          </p:nvSpPr>
          <p:spPr>
            <a:xfrm>
              <a:off x="757025" y="1482750"/>
              <a:ext cx="1849625" cy="1551975"/>
            </a:xfrm>
            <a:custGeom>
              <a:avLst/>
              <a:gdLst/>
              <a:ahLst/>
              <a:cxnLst/>
              <a:rect l="l" t="t" r="r" b="b"/>
              <a:pathLst>
                <a:path w="73985" h="62079" extrusionOk="0">
                  <a:moveTo>
                    <a:pt x="73985" y="1"/>
                  </a:moveTo>
                  <a:lnTo>
                    <a:pt x="128" y="42850"/>
                  </a:lnTo>
                  <a:lnTo>
                    <a:pt x="0" y="62079"/>
                  </a:lnTo>
                  <a:lnTo>
                    <a:pt x="73857" y="19229"/>
                  </a:lnTo>
                  <a:lnTo>
                    <a:pt x="73985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7;p27">
              <a:extLst>
                <a:ext uri="{FF2B5EF4-FFF2-40B4-BE49-F238E27FC236}">
                  <a16:creationId xmlns:a16="http://schemas.microsoft.com/office/drawing/2014/main" id="{AAAE5C56-38D0-47F3-A4B5-7A1EE554DF6E}"/>
                </a:ext>
              </a:extLst>
            </p:cNvPr>
            <p:cNvSpPr/>
            <p:nvPr/>
          </p:nvSpPr>
          <p:spPr>
            <a:xfrm>
              <a:off x="238125" y="2254225"/>
              <a:ext cx="522100" cy="780500"/>
            </a:xfrm>
            <a:custGeom>
              <a:avLst/>
              <a:gdLst/>
              <a:ahLst/>
              <a:cxnLst/>
              <a:rect l="l" t="t" r="r" b="b"/>
              <a:pathLst>
                <a:path w="20884" h="31220" extrusionOk="0">
                  <a:moveTo>
                    <a:pt x="127" y="0"/>
                  </a:moveTo>
                  <a:lnTo>
                    <a:pt x="0" y="19228"/>
                  </a:lnTo>
                  <a:lnTo>
                    <a:pt x="20756" y="31220"/>
                  </a:lnTo>
                  <a:lnTo>
                    <a:pt x="20884" y="1199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8;p27">
              <a:extLst>
                <a:ext uri="{FF2B5EF4-FFF2-40B4-BE49-F238E27FC236}">
                  <a16:creationId xmlns:a16="http://schemas.microsoft.com/office/drawing/2014/main" id="{759A4CA4-6791-4013-B988-C1504FF803BB}"/>
                </a:ext>
              </a:extLst>
            </p:cNvPr>
            <p:cNvSpPr/>
            <p:nvPr/>
          </p:nvSpPr>
          <p:spPr>
            <a:xfrm>
              <a:off x="1287075" y="1369225"/>
              <a:ext cx="3991575" cy="2296350"/>
            </a:xfrm>
            <a:custGeom>
              <a:avLst/>
              <a:gdLst/>
              <a:ahLst/>
              <a:cxnLst/>
              <a:rect l="l" t="t" r="r" b="b"/>
              <a:pathLst>
                <a:path w="159663" h="91854" extrusionOk="0">
                  <a:moveTo>
                    <a:pt x="138907" y="0"/>
                  </a:moveTo>
                  <a:lnTo>
                    <a:pt x="0" y="79863"/>
                  </a:lnTo>
                  <a:lnTo>
                    <a:pt x="20778" y="91854"/>
                  </a:lnTo>
                  <a:lnTo>
                    <a:pt x="159663" y="11991"/>
                  </a:lnTo>
                  <a:lnTo>
                    <a:pt x="138907" y="0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9;p27">
              <a:extLst>
                <a:ext uri="{FF2B5EF4-FFF2-40B4-BE49-F238E27FC236}">
                  <a16:creationId xmlns:a16="http://schemas.microsoft.com/office/drawing/2014/main" id="{492C44A1-04EA-457C-B647-CB0EC7B54970}"/>
                </a:ext>
              </a:extLst>
            </p:cNvPr>
            <p:cNvSpPr/>
            <p:nvPr/>
          </p:nvSpPr>
          <p:spPr>
            <a:xfrm>
              <a:off x="1290250" y="1392550"/>
              <a:ext cx="3121450" cy="1803475"/>
            </a:xfrm>
            <a:custGeom>
              <a:avLst/>
              <a:gdLst/>
              <a:ahLst/>
              <a:cxnLst/>
              <a:rect l="l" t="t" r="r" b="b"/>
              <a:pathLst>
                <a:path w="124858" h="72139" extrusionOk="0">
                  <a:moveTo>
                    <a:pt x="104101" y="1"/>
                  </a:moveTo>
                  <a:lnTo>
                    <a:pt x="1" y="60147"/>
                  </a:lnTo>
                  <a:lnTo>
                    <a:pt x="20757" y="72138"/>
                  </a:lnTo>
                  <a:lnTo>
                    <a:pt x="124857" y="11971"/>
                  </a:lnTo>
                  <a:lnTo>
                    <a:pt x="104101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90;p27">
              <a:extLst>
                <a:ext uri="{FF2B5EF4-FFF2-40B4-BE49-F238E27FC236}">
                  <a16:creationId xmlns:a16="http://schemas.microsoft.com/office/drawing/2014/main" id="{00AAEA89-EE48-45D2-B3FB-39A06336D1B9}"/>
                </a:ext>
              </a:extLst>
            </p:cNvPr>
            <p:cNvSpPr/>
            <p:nvPr/>
          </p:nvSpPr>
          <p:spPr>
            <a:xfrm>
              <a:off x="1806500" y="1685975"/>
              <a:ext cx="2605200" cy="1990750"/>
            </a:xfrm>
            <a:custGeom>
              <a:avLst/>
              <a:gdLst/>
              <a:ahLst/>
              <a:cxnLst/>
              <a:rect l="l" t="t" r="r" b="b"/>
              <a:pathLst>
                <a:path w="104208" h="79630" extrusionOk="0">
                  <a:moveTo>
                    <a:pt x="104207" y="0"/>
                  </a:moveTo>
                  <a:lnTo>
                    <a:pt x="107" y="60401"/>
                  </a:lnTo>
                  <a:lnTo>
                    <a:pt x="1" y="79630"/>
                  </a:lnTo>
                  <a:lnTo>
                    <a:pt x="104101" y="19228"/>
                  </a:lnTo>
                  <a:lnTo>
                    <a:pt x="104207" y="0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91;p27">
              <a:extLst>
                <a:ext uri="{FF2B5EF4-FFF2-40B4-BE49-F238E27FC236}">
                  <a16:creationId xmlns:a16="http://schemas.microsoft.com/office/drawing/2014/main" id="{EB7FAD54-6490-4A2B-8858-2C1C946CF5CD}"/>
                </a:ext>
              </a:extLst>
            </p:cNvPr>
            <p:cNvSpPr/>
            <p:nvPr/>
          </p:nvSpPr>
          <p:spPr>
            <a:xfrm>
              <a:off x="1287075" y="2896225"/>
              <a:ext cx="522125" cy="780500"/>
            </a:xfrm>
            <a:custGeom>
              <a:avLst/>
              <a:gdLst/>
              <a:ahLst/>
              <a:cxnLst/>
              <a:rect l="l" t="t" r="r" b="b"/>
              <a:pathLst>
                <a:path w="20885" h="31220" extrusionOk="0">
                  <a:moveTo>
                    <a:pt x="128" y="0"/>
                  </a:moveTo>
                  <a:lnTo>
                    <a:pt x="0" y="19228"/>
                  </a:lnTo>
                  <a:lnTo>
                    <a:pt x="20778" y="31220"/>
                  </a:lnTo>
                  <a:lnTo>
                    <a:pt x="20884" y="119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2;p27">
              <a:extLst>
                <a:ext uri="{FF2B5EF4-FFF2-40B4-BE49-F238E27FC236}">
                  <a16:creationId xmlns:a16="http://schemas.microsoft.com/office/drawing/2014/main" id="{17AAD1FD-B1AC-4AF5-8C09-05D3F29D4EBC}"/>
                </a:ext>
              </a:extLst>
            </p:cNvPr>
            <p:cNvSpPr/>
            <p:nvPr/>
          </p:nvSpPr>
          <p:spPr>
            <a:xfrm>
              <a:off x="2344000" y="2028200"/>
              <a:ext cx="3991575" cy="2296375"/>
            </a:xfrm>
            <a:custGeom>
              <a:avLst/>
              <a:gdLst/>
              <a:ahLst/>
              <a:cxnLst/>
              <a:rect l="l" t="t" r="r" b="b"/>
              <a:pathLst>
                <a:path w="159663" h="91855" extrusionOk="0">
                  <a:moveTo>
                    <a:pt x="138906" y="0"/>
                  </a:moveTo>
                  <a:lnTo>
                    <a:pt x="0" y="79863"/>
                  </a:lnTo>
                  <a:lnTo>
                    <a:pt x="20756" y="91854"/>
                  </a:lnTo>
                  <a:lnTo>
                    <a:pt x="159663" y="11991"/>
                  </a:lnTo>
                  <a:lnTo>
                    <a:pt x="138906" y="0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3;p27">
              <a:extLst>
                <a:ext uri="{FF2B5EF4-FFF2-40B4-BE49-F238E27FC236}">
                  <a16:creationId xmlns:a16="http://schemas.microsoft.com/office/drawing/2014/main" id="{2D1028F3-48A6-4EB3-9B6F-28CA45495DA7}"/>
                </a:ext>
              </a:extLst>
            </p:cNvPr>
            <p:cNvSpPr/>
            <p:nvPr/>
          </p:nvSpPr>
          <p:spPr>
            <a:xfrm>
              <a:off x="2346650" y="1542175"/>
              <a:ext cx="3988925" cy="2312825"/>
            </a:xfrm>
            <a:custGeom>
              <a:avLst/>
              <a:gdLst/>
              <a:ahLst/>
              <a:cxnLst/>
              <a:rect l="l" t="t" r="r" b="b"/>
              <a:pathLst>
                <a:path w="159557" h="92513" extrusionOk="0">
                  <a:moveTo>
                    <a:pt x="138800" y="1"/>
                  </a:moveTo>
                  <a:lnTo>
                    <a:pt x="0" y="80521"/>
                  </a:lnTo>
                  <a:lnTo>
                    <a:pt x="20778" y="92513"/>
                  </a:lnTo>
                  <a:lnTo>
                    <a:pt x="159557" y="11992"/>
                  </a:lnTo>
                  <a:lnTo>
                    <a:pt x="138800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4;p27">
              <a:extLst>
                <a:ext uri="{FF2B5EF4-FFF2-40B4-BE49-F238E27FC236}">
                  <a16:creationId xmlns:a16="http://schemas.microsoft.com/office/drawing/2014/main" id="{DE573EED-0540-40DA-A246-0A665330E7A6}"/>
                </a:ext>
              </a:extLst>
            </p:cNvPr>
            <p:cNvSpPr/>
            <p:nvPr/>
          </p:nvSpPr>
          <p:spPr>
            <a:xfrm>
              <a:off x="2862900" y="1841950"/>
              <a:ext cx="3472675" cy="2493750"/>
            </a:xfrm>
            <a:custGeom>
              <a:avLst/>
              <a:gdLst/>
              <a:ahLst/>
              <a:cxnLst/>
              <a:rect l="l" t="t" r="r" b="b"/>
              <a:pathLst>
                <a:path w="138907" h="99750" extrusionOk="0">
                  <a:moveTo>
                    <a:pt x="138907" y="1"/>
                  </a:moveTo>
                  <a:lnTo>
                    <a:pt x="128" y="80522"/>
                  </a:lnTo>
                  <a:lnTo>
                    <a:pt x="0" y="99750"/>
                  </a:lnTo>
                  <a:lnTo>
                    <a:pt x="138801" y="19229"/>
                  </a:lnTo>
                  <a:lnTo>
                    <a:pt x="138907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5;p27">
              <a:extLst>
                <a:ext uri="{FF2B5EF4-FFF2-40B4-BE49-F238E27FC236}">
                  <a16:creationId xmlns:a16="http://schemas.microsoft.com/office/drawing/2014/main" id="{6CC77132-9B45-4EA6-860D-3E7B9EDD2EE1}"/>
                </a:ext>
              </a:extLst>
            </p:cNvPr>
            <p:cNvSpPr/>
            <p:nvPr/>
          </p:nvSpPr>
          <p:spPr>
            <a:xfrm>
              <a:off x="2344000" y="3555200"/>
              <a:ext cx="522100" cy="780500"/>
            </a:xfrm>
            <a:custGeom>
              <a:avLst/>
              <a:gdLst/>
              <a:ahLst/>
              <a:cxnLst/>
              <a:rect l="l" t="t" r="r" b="b"/>
              <a:pathLst>
                <a:path w="20884" h="31220" extrusionOk="0">
                  <a:moveTo>
                    <a:pt x="106" y="0"/>
                  </a:moveTo>
                  <a:lnTo>
                    <a:pt x="0" y="19229"/>
                  </a:lnTo>
                  <a:lnTo>
                    <a:pt x="20756" y="31220"/>
                  </a:lnTo>
                  <a:lnTo>
                    <a:pt x="20884" y="1199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6;p27">
              <a:extLst>
                <a:ext uri="{FF2B5EF4-FFF2-40B4-BE49-F238E27FC236}">
                  <a16:creationId xmlns:a16="http://schemas.microsoft.com/office/drawing/2014/main" id="{619B7C55-E4B0-4F6F-BD14-0F6FFD11E6C4}"/>
                </a:ext>
              </a:extLst>
            </p:cNvPr>
            <p:cNvSpPr/>
            <p:nvPr/>
          </p:nvSpPr>
          <p:spPr>
            <a:xfrm>
              <a:off x="3388175" y="2656925"/>
              <a:ext cx="3991600" cy="2296375"/>
            </a:xfrm>
            <a:custGeom>
              <a:avLst/>
              <a:gdLst/>
              <a:ahLst/>
              <a:cxnLst/>
              <a:rect l="l" t="t" r="r" b="b"/>
              <a:pathLst>
                <a:path w="159664" h="91855" extrusionOk="0">
                  <a:moveTo>
                    <a:pt x="138907" y="1"/>
                  </a:moveTo>
                  <a:lnTo>
                    <a:pt x="1" y="79863"/>
                  </a:lnTo>
                  <a:lnTo>
                    <a:pt x="20757" y="91855"/>
                  </a:lnTo>
                  <a:lnTo>
                    <a:pt x="159663" y="11992"/>
                  </a:lnTo>
                  <a:lnTo>
                    <a:pt x="138907" y="1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7;p27">
              <a:extLst>
                <a:ext uri="{FF2B5EF4-FFF2-40B4-BE49-F238E27FC236}">
                  <a16:creationId xmlns:a16="http://schemas.microsoft.com/office/drawing/2014/main" id="{BA5DD455-5258-4BA6-885A-1AEBEC89930F}"/>
                </a:ext>
              </a:extLst>
            </p:cNvPr>
            <p:cNvSpPr/>
            <p:nvPr/>
          </p:nvSpPr>
          <p:spPr>
            <a:xfrm>
              <a:off x="3390825" y="3186975"/>
              <a:ext cx="2235375" cy="1296750"/>
            </a:xfrm>
            <a:custGeom>
              <a:avLst/>
              <a:gdLst/>
              <a:ahLst/>
              <a:cxnLst/>
              <a:rect l="l" t="t" r="r" b="b"/>
              <a:pathLst>
                <a:path w="89415" h="51870" extrusionOk="0">
                  <a:moveTo>
                    <a:pt x="68637" y="1"/>
                  </a:moveTo>
                  <a:lnTo>
                    <a:pt x="1" y="39879"/>
                  </a:lnTo>
                  <a:lnTo>
                    <a:pt x="20778" y="51870"/>
                  </a:lnTo>
                  <a:lnTo>
                    <a:pt x="89414" y="11970"/>
                  </a:lnTo>
                  <a:lnTo>
                    <a:pt x="68637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8;p27">
              <a:extLst>
                <a:ext uri="{FF2B5EF4-FFF2-40B4-BE49-F238E27FC236}">
                  <a16:creationId xmlns:a16="http://schemas.microsoft.com/office/drawing/2014/main" id="{4F8BEB58-ABC5-4FBC-8875-BC6FFBC8EDBD}"/>
                </a:ext>
              </a:extLst>
            </p:cNvPr>
            <p:cNvSpPr/>
            <p:nvPr/>
          </p:nvSpPr>
          <p:spPr>
            <a:xfrm>
              <a:off x="3907075" y="3486225"/>
              <a:ext cx="1719125" cy="1478225"/>
            </a:xfrm>
            <a:custGeom>
              <a:avLst/>
              <a:gdLst/>
              <a:ahLst/>
              <a:cxnLst/>
              <a:rect l="l" t="t" r="r" b="b"/>
              <a:pathLst>
                <a:path w="68765" h="59129" extrusionOk="0">
                  <a:moveTo>
                    <a:pt x="68764" y="0"/>
                  </a:moveTo>
                  <a:lnTo>
                    <a:pt x="128" y="39900"/>
                  </a:lnTo>
                  <a:lnTo>
                    <a:pt x="1" y="59128"/>
                  </a:lnTo>
                  <a:lnTo>
                    <a:pt x="68637" y="19229"/>
                  </a:lnTo>
                  <a:lnTo>
                    <a:pt x="68764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9;p27">
              <a:extLst>
                <a:ext uri="{FF2B5EF4-FFF2-40B4-BE49-F238E27FC236}">
                  <a16:creationId xmlns:a16="http://schemas.microsoft.com/office/drawing/2014/main" id="{8DD0C1A5-150F-4C09-8FF1-7A5A810BC9C8}"/>
                </a:ext>
              </a:extLst>
            </p:cNvPr>
            <p:cNvSpPr/>
            <p:nvPr/>
          </p:nvSpPr>
          <p:spPr>
            <a:xfrm>
              <a:off x="3388175" y="4183925"/>
              <a:ext cx="522125" cy="780525"/>
            </a:xfrm>
            <a:custGeom>
              <a:avLst/>
              <a:gdLst/>
              <a:ahLst/>
              <a:cxnLst/>
              <a:rect l="l" t="t" r="r" b="b"/>
              <a:pathLst>
                <a:path w="20885" h="31221" extrusionOk="0">
                  <a:moveTo>
                    <a:pt x="107" y="1"/>
                  </a:moveTo>
                  <a:lnTo>
                    <a:pt x="1" y="19229"/>
                  </a:lnTo>
                  <a:lnTo>
                    <a:pt x="20757" y="31220"/>
                  </a:lnTo>
                  <a:lnTo>
                    <a:pt x="20884" y="11992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75BA55B-B6E8-420B-91B4-D79657CB2479}"/>
              </a:ext>
            </a:extLst>
          </p:cNvPr>
          <p:cNvSpPr txBox="1"/>
          <p:nvPr/>
        </p:nvSpPr>
        <p:spPr>
          <a:xfrm>
            <a:off x="2170840" y="3325055"/>
            <a:ext cx="5537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/>
              <a:t>Commission from customer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874C8F-A273-4085-A958-69FAA565A9F7}"/>
              </a:ext>
            </a:extLst>
          </p:cNvPr>
          <p:cNvSpPr txBox="1"/>
          <p:nvPr/>
        </p:nvSpPr>
        <p:spPr>
          <a:xfrm>
            <a:off x="2173353" y="3655689"/>
            <a:ext cx="25256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/>
              <a:t>Listed on the market pre-money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9DBDDE-4F93-4EDC-8287-002BCE8A04A3}"/>
              </a:ext>
            </a:extLst>
          </p:cNvPr>
          <p:cNvSpPr txBox="1"/>
          <p:nvPr/>
        </p:nvSpPr>
        <p:spPr>
          <a:xfrm>
            <a:off x="2170840" y="2992594"/>
            <a:ext cx="2094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/>
              <a:t>Cost per exchange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AB6DE2-CFD0-4969-B21B-EB32335A47DB}"/>
              </a:ext>
            </a:extLst>
          </p:cNvPr>
          <p:cNvSpPr txBox="1"/>
          <p:nvPr/>
        </p:nvSpPr>
        <p:spPr>
          <a:xfrm>
            <a:off x="1308111" y="3524884"/>
            <a:ext cx="8508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solidFill>
                  <a:srgbClr val="D0F09F"/>
                </a:solidFill>
                <a:latin typeface="Montserrat" panose="00000500000000000000" pitchFamily="2" charset="0"/>
              </a:defRPr>
            </a:lvl1pPr>
          </a:lstStyle>
          <a:p>
            <a:pPr algn="r"/>
            <a:r>
              <a:rPr lang="en-US"/>
              <a:t>E-Com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E43F40-14E8-4FF9-8195-D99AC9F6F966}"/>
              </a:ext>
            </a:extLst>
          </p:cNvPr>
          <p:cNvSpPr txBox="1"/>
          <p:nvPr/>
        </p:nvSpPr>
        <p:spPr>
          <a:xfrm>
            <a:off x="357911" y="4140748"/>
            <a:ext cx="16494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Competitors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1318F3-A1B7-422A-A274-46CDCA8A9418}"/>
              </a:ext>
            </a:extLst>
          </p:cNvPr>
          <p:cNvSpPr txBox="1"/>
          <p:nvPr/>
        </p:nvSpPr>
        <p:spPr>
          <a:xfrm>
            <a:off x="1154497" y="4495406"/>
            <a:ext cx="852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defRPr sz="1100" b="1">
                <a:solidFill>
                  <a:srgbClr val="D0F09F"/>
                </a:solidFill>
                <a:latin typeface="Montserrat" panose="00000500000000000000" pitchFamily="2" charset="0"/>
              </a:defRPr>
            </a:lvl1pPr>
          </a:lstStyle>
          <a:p>
            <a:pPr algn="l"/>
            <a:r>
              <a:rPr lang="en-US"/>
              <a:t>Delivery</a:t>
            </a:r>
          </a:p>
        </p:txBody>
      </p:sp>
      <p:pic>
        <p:nvPicPr>
          <p:cNvPr id="2052" name="Picture 4" descr="Grab - Home | Facebook">
            <a:extLst>
              <a:ext uri="{FF2B5EF4-FFF2-40B4-BE49-F238E27FC236}">
                <a16:creationId xmlns:a16="http://schemas.microsoft.com/office/drawing/2014/main" id="{5E5280D3-261D-4F34-B6BB-09F34687B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032" y="448269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jek Tech (@gojektech) | Twitter">
            <a:extLst>
              <a:ext uri="{FF2B5EF4-FFF2-40B4-BE49-F238E27FC236}">
                <a16:creationId xmlns:a16="http://schemas.microsoft.com/office/drawing/2014/main" id="{40BAD687-56D9-4A3B-A8BA-BB41120B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67" y="448269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 là tới - Be đến nơi về đến chốn - Now Academy">
            <a:extLst>
              <a:ext uri="{FF2B5EF4-FFF2-40B4-BE49-F238E27FC236}">
                <a16:creationId xmlns:a16="http://schemas.microsoft.com/office/drawing/2014/main" id="{119E3B42-0467-4D7D-B521-5706F6101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02" y="448269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53A1D45-3A9B-4CC8-9333-CD4374B41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1315" y="4453359"/>
            <a:ext cx="842532" cy="34915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50D6F5A-9FA7-4AF6-AF05-11EED99B64A0}"/>
              </a:ext>
            </a:extLst>
          </p:cNvPr>
          <p:cNvSpPr txBox="1"/>
          <p:nvPr/>
        </p:nvSpPr>
        <p:spPr>
          <a:xfrm>
            <a:off x="4188360" y="4511263"/>
            <a:ext cx="852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defRPr sz="1100" b="1">
                <a:solidFill>
                  <a:srgbClr val="D0F09F"/>
                </a:solidFill>
                <a:latin typeface="Montserrat" panose="00000500000000000000" pitchFamily="2" charset="0"/>
              </a:defRPr>
            </a:lvl1pPr>
          </a:lstStyle>
          <a:p>
            <a:pPr algn="l"/>
            <a:r>
              <a:rPr lang="en-US"/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3941486752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Meeting Template">
  <a:themeElements>
    <a:clrScheme name="Simple Light">
      <a:dk1>
        <a:srgbClr val="000000"/>
      </a:dk1>
      <a:lt1>
        <a:srgbClr val="FFFFFF"/>
      </a:lt1>
      <a:dk2>
        <a:srgbClr val="22262D"/>
      </a:dk2>
      <a:lt2>
        <a:srgbClr val="3B424C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948</TotalTime>
  <Words>1566</Words>
  <Application>Microsoft Office PowerPoint</Application>
  <PresentationFormat>On-screen Show (16:9)</PresentationFormat>
  <Paragraphs>396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5" baseType="lpstr">
      <vt:lpstr>Lato Light</vt:lpstr>
      <vt:lpstr>Arial</vt:lpstr>
      <vt:lpstr>Proxima Nova</vt:lpstr>
      <vt:lpstr>Squada One</vt:lpstr>
      <vt:lpstr>Montserrat Medium</vt:lpstr>
      <vt:lpstr>Roboto Slab Regular</vt:lpstr>
      <vt:lpstr>Montserrat SemiBold</vt:lpstr>
      <vt:lpstr>Arvo</vt:lpstr>
      <vt:lpstr>Montserrat ExtraLight</vt:lpstr>
      <vt:lpstr>Montserrat Light</vt:lpstr>
      <vt:lpstr>Proxima Nova Semibold</vt:lpstr>
      <vt:lpstr>Zilla Slab</vt:lpstr>
      <vt:lpstr>Montserrat Thin</vt:lpstr>
      <vt:lpstr>Fira Sans Extra Condensed Medium</vt:lpstr>
      <vt:lpstr>Zilla Slab Light</vt:lpstr>
      <vt:lpstr>Lato</vt:lpstr>
      <vt:lpstr>Unica One</vt:lpstr>
      <vt:lpstr>Montserrat</vt:lpstr>
      <vt:lpstr>Meeting Template</vt:lpstr>
      <vt:lpstr>SlidesGo Final Pages</vt:lpstr>
      <vt:lpstr>SMARTAGRI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about the project</vt:lpstr>
      <vt:lpstr>PowerPoint Presentation</vt:lpstr>
      <vt:lpstr>project schedule</vt:lpstr>
      <vt:lpstr>checklist</vt:lpstr>
      <vt:lpstr>project timeline</vt:lpstr>
      <vt:lpstr>kpi dashboard</vt:lpstr>
      <vt:lpstr>status report</vt:lpstr>
      <vt:lpstr>raid summary</vt:lpstr>
      <vt:lpstr>where we are</vt:lpstr>
      <vt:lpstr>upcoming events</vt:lpstr>
      <vt:lpstr>THANK YOU!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Admin</dc:creator>
  <cp:lastModifiedBy>Nguyen Dang Loc</cp:lastModifiedBy>
  <cp:revision>127</cp:revision>
  <dcterms:modified xsi:type="dcterms:W3CDTF">2022-02-26T14:25:43Z</dcterms:modified>
</cp:coreProperties>
</file>